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71" r:id="rId5"/>
    <p:sldId id="272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5C1"/>
    <a:srgbClr val="404040"/>
    <a:srgbClr val="F1CDAF"/>
    <a:srgbClr val="E2EDE2"/>
    <a:srgbClr val="7A8DA5"/>
    <a:srgbClr val="393E46"/>
    <a:srgbClr val="003638"/>
    <a:srgbClr val="4E4E4E"/>
    <a:srgbClr val="E6CDAF"/>
    <a:srgbClr val="A600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1CA6A52D-2859-434C-B0DC-36F66363F265}"/>
    <pc:docChg chg="undo custSel modSld">
      <pc:chgData name="길 다영" userId="11d3a75bfe554e41" providerId="LiveId" clId="{1CA6A52D-2859-434C-B0DC-36F66363F265}" dt="2021-08-26T02:26:48.347" v="343" actId="20577"/>
      <pc:docMkLst>
        <pc:docMk/>
      </pc:docMkLst>
      <pc:sldChg chg="addSp delSp modSp">
        <pc:chgData name="길 다영" userId="11d3a75bfe554e41" providerId="LiveId" clId="{1CA6A52D-2859-434C-B0DC-36F66363F265}" dt="2021-08-25T16:12:36.440" v="3"/>
        <pc:sldMkLst>
          <pc:docMk/>
          <pc:sldMk cId="3064322188" sldId="271"/>
        </pc:sldMkLst>
        <pc:spChg chg="add del mod">
          <ac:chgData name="길 다영" userId="11d3a75bfe554e41" providerId="LiveId" clId="{1CA6A52D-2859-434C-B0DC-36F66363F265}" dt="2021-08-25T16:12:36.440" v="3"/>
          <ac:spMkLst>
            <pc:docMk/>
            <pc:sldMk cId="3064322188" sldId="271"/>
            <ac:spMk id="2" creationId="{C11BF442-4BC6-43D8-8F74-699726D74FC5}"/>
          </ac:spMkLst>
        </pc:spChg>
        <pc:spChg chg="mod">
          <ac:chgData name="길 다영" userId="11d3a75bfe554e41" providerId="LiveId" clId="{1CA6A52D-2859-434C-B0DC-36F66363F265}" dt="2021-08-25T16:12:34.755" v="2" actId="1076"/>
          <ac:spMkLst>
            <pc:docMk/>
            <pc:sldMk cId="3064322188" sldId="271"/>
            <ac:spMk id="40" creationId="{AB61D8D4-8184-4328-9818-0477329B3486}"/>
          </ac:spMkLst>
        </pc:spChg>
      </pc:sldChg>
      <pc:sldChg chg="addSp delSp modSp mod">
        <pc:chgData name="길 다영" userId="11d3a75bfe554e41" providerId="LiveId" clId="{1CA6A52D-2859-434C-B0DC-36F66363F265}" dt="2021-08-25T16:27:40.085" v="122" actId="1076"/>
        <pc:sldMkLst>
          <pc:docMk/>
          <pc:sldMk cId="177524127" sldId="275"/>
        </pc:sldMkLst>
        <pc:spChg chg="add mod ord">
          <ac:chgData name="길 다영" userId="11d3a75bfe554e41" providerId="LiveId" clId="{1CA6A52D-2859-434C-B0DC-36F66363F265}" dt="2021-08-25T16:23:38.377" v="74" actId="1038"/>
          <ac:spMkLst>
            <pc:docMk/>
            <pc:sldMk cId="177524127" sldId="275"/>
            <ac:spMk id="2" creationId="{D71C76E6-B226-4BF5-9E3D-A78AD625F488}"/>
          </ac:spMkLst>
        </pc:spChg>
        <pc:spChg chg="mod">
          <ac:chgData name="길 다영" userId="11d3a75bfe554e41" providerId="LiveId" clId="{1CA6A52D-2859-434C-B0DC-36F66363F265}" dt="2021-08-25T16:25:16.027" v="115" actId="255"/>
          <ac:spMkLst>
            <pc:docMk/>
            <pc:sldMk cId="177524127" sldId="275"/>
            <ac:spMk id="19" creationId="{F0B549F7-15F5-47AC-A873-8A0C76AA5D5C}"/>
          </ac:spMkLst>
        </pc:spChg>
        <pc:spChg chg="add mod">
          <ac:chgData name="길 다영" userId="11d3a75bfe554e41" providerId="LiveId" clId="{1CA6A52D-2859-434C-B0DC-36F66363F265}" dt="2021-08-25T16:27:40.085" v="122" actId="1076"/>
          <ac:spMkLst>
            <pc:docMk/>
            <pc:sldMk cId="177524127" sldId="275"/>
            <ac:spMk id="21" creationId="{B04D5932-9B73-4F81-8E17-5C93225BB6F9}"/>
          </ac:spMkLst>
        </pc:spChg>
        <pc:spChg chg="mod">
          <ac:chgData name="길 다영" userId="11d3a75bfe554e41" providerId="LiveId" clId="{1CA6A52D-2859-434C-B0DC-36F66363F265}" dt="2021-08-25T16:24:54.606" v="105" actId="1076"/>
          <ac:spMkLst>
            <pc:docMk/>
            <pc:sldMk cId="177524127" sldId="275"/>
            <ac:spMk id="22" creationId="{F34B955D-10A0-4211-AED5-CA989380BA0A}"/>
          </ac:spMkLst>
        </pc:spChg>
        <pc:spChg chg="mod">
          <ac:chgData name="길 다영" userId="11d3a75bfe554e41" providerId="LiveId" clId="{1CA6A52D-2859-434C-B0DC-36F66363F265}" dt="2021-08-25T16:25:30.100" v="117" actId="1076"/>
          <ac:spMkLst>
            <pc:docMk/>
            <pc:sldMk cId="177524127" sldId="275"/>
            <ac:spMk id="24" creationId="{E1C67D8C-C7F1-474C-8F8A-F98AB23843D2}"/>
          </ac:spMkLst>
        </pc:spChg>
        <pc:spChg chg="add del mod">
          <ac:chgData name="길 다영" userId="11d3a75bfe554e41" providerId="LiveId" clId="{1CA6A52D-2859-434C-B0DC-36F66363F265}" dt="2021-08-25T16:22:36.370" v="21" actId="478"/>
          <ac:spMkLst>
            <pc:docMk/>
            <pc:sldMk cId="177524127" sldId="275"/>
            <ac:spMk id="25" creationId="{0221C930-84CA-40D5-8768-88CE4D674891}"/>
          </ac:spMkLst>
        </pc:spChg>
        <pc:spChg chg="mod">
          <ac:chgData name="길 다영" userId="11d3a75bfe554e41" providerId="LiveId" clId="{1CA6A52D-2859-434C-B0DC-36F66363F265}" dt="2021-08-25T16:24:50.667" v="104" actId="1076"/>
          <ac:spMkLst>
            <pc:docMk/>
            <pc:sldMk cId="177524127" sldId="275"/>
            <ac:spMk id="26" creationId="{6FCCEC87-CB66-493F-92C5-57A14BA3FB0B}"/>
          </ac:spMkLst>
        </pc:spChg>
        <pc:spChg chg="mod">
          <ac:chgData name="길 다영" userId="11d3a75bfe554e41" providerId="LiveId" clId="{1CA6A52D-2859-434C-B0DC-36F66363F265}" dt="2021-08-25T16:25:39.211" v="121" actId="14100"/>
          <ac:spMkLst>
            <pc:docMk/>
            <pc:sldMk cId="177524127" sldId="275"/>
            <ac:spMk id="38" creationId="{536658EF-DD33-4EDE-A4A8-20F3BC51BA20}"/>
          </ac:spMkLst>
        </pc:spChg>
        <pc:spChg chg="mod">
          <ac:chgData name="길 다영" userId="11d3a75bfe554e41" providerId="LiveId" clId="{1CA6A52D-2859-434C-B0DC-36F66363F265}" dt="2021-08-25T16:25:36.997" v="120" actId="14100"/>
          <ac:spMkLst>
            <pc:docMk/>
            <pc:sldMk cId="177524127" sldId="275"/>
            <ac:spMk id="57" creationId="{C3489D57-65C9-42B7-8455-EFA53A497704}"/>
          </ac:spMkLst>
        </pc:spChg>
        <pc:picChg chg="mod">
          <ac:chgData name="길 다영" userId="11d3a75bfe554e41" providerId="LiveId" clId="{1CA6A52D-2859-434C-B0DC-36F66363F265}" dt="2021-08-25T16:24:28.640" v="94" actId="1036"/>
          <ac:picMkLst>
            <pc:docMk/>
            <pc:sldMk cId="177524127" sldId="275"/>
            <ac:picMk id="3" creationId="{CF09F0A3-C282-4CCC-B223-E4CA9595BFC2}"/>
          </ac:picMkLst>
        </pc:picChg>
        <pc:picChg chg="del mod">
          <ac:chgData name="길 다영" userId="11d3a75bfe554e41" providerId="LiveId" clId="{1CA6A52D-2859-434C-B0DC-36F66363F265}" dt="2021-08-25T16:23:32.461" v="42" actId="478"/>
          <ac:picMkLst>
            <pc:docMk/>
            <pc:sldMk cId="177524127" sldId="275"/>
            <ac:picMk id="6" creationId="{34F577B5-2EDE-45A0-8F06-7751A5575EC8}"/>
          </ac:picMkLst>
        </pc:picChg>
        <pc:picChg chg="mod">
          <ac:chgData name="길 다영" userId="11d3a75bfe554e41" providerId="LiveId" clId="{1CA6A52D-2859-434C-B0DC-36F66363F265}" dt="2021-08-25T16:25:01.291" v="114" actId="1035"/>
          <ac:picMkLst>
            <pc:docMk/>
            <pc:sldMk cId="177524127" sldId="275"/>
            <ac:picMk id="9" creationId="{48269A0A-30F1-41D9-BD41-E463550134CF}"/>
          </ac:picMkLst>
        </pc:picChg>
        <pc:picChg chg="mod">
          <ac:chgData name="길 다영" userId="11d3a75bfe554e41" providerId="LiveId" clId="{1CA6A52D-2859-434C-B0DC-36F66363F265}" dt="2021-08-25T16:25:01.291" v="114" actId="1035"/>
          <ac:picMkLst>
            <pc:docMk/>
            <pc:sldMk cId="177524127" sldId="275"/>
            <ac:picMk id="12" creationId="{2B38070C-81E6-4B22-BDFB-65C9B0E34979}"/>
          </ac:picMkLst>
        </pc:picChg>
        <pc:picChg chg="add mod">
          <ac:chgData name="길 다영" userId="11d3a75bfe554e41" providerId="LiveId" clId="{1CA6A52D-2859-434C-B0DC-36F66363F265}" dt="2021-08-25T16:23:45.522" v="77" actId="1037"/>
          <ac:picMkLst>
            <pc:docMk/>
            <pc:sldMk cId="177524127" sldId="275"/>
            <ac:picMk id="18" creationId="{4E67C250-7271-4A77-8EC3-4229F1CDBF12}"/>
          </ac:picMkLst>
        </pc:picChg>
      </pc:sldChg>
      <pc:sldChg chg="addSp delSp modSp mod">
        <pc:chgData name="길 다영" userId="11d3a75bfe554e41" providerId="LiveId" clId="{1CA6A52D-2859-434C-B0DC-36F66363F265}" dt="2021-08-25T16:27:54.852" v="126" actId="478"/>
        <pc:sldMkLst>
          <pc:docMk/>
          <pc:sldMk cId="846495030" sldId="276"/>
        </pc:sldMkLst>
        <pc:spChg chg="add del mod">
          <ac:chgData name="길 다영" userId="11d3a75bfe554e41" providerId="LiveId" clId="{1CA6A52D-2859-434C-B0DC-36F66363F265}" dt="2021-08-25T16:27:54.852" v="126" actId="478"/>
          <ac:spMkLst>
            <pc:docMk/>
            <pc:sldMk cId="846495030" sldId="276"/>
            <ac:spMk id="38" creationId="{8CA92924-131A-4972-ABD3-19081CCDA681}"/>
          </ac:spMkLst>
        </pc:spChg>
      </pc:sldChg>
      <pc:sldChg chg="modSp mod">
        <pc:chgData name="길 다영" userId="11d3a75bfe554e41" providerId="LiveId" clId="{1CA6A52D-2859-434C-B0DC-36F66363F265}" dt="2021-08-25T16:40:00.510" v="128" actId="20577"/>
        <pc:sldMkLst>
          <pc:docMk/>
          <pc:sldMk cId="3418029156" sldId="282"/>
        </pc:sldMkLst>
        <pc:spChg chg="mod">
          <ac:chgData name="길 다영" userId="11d3a75bfe554e41" providerId="LiveId" clId="{1CA6A52D-2859-434C-B0DC-36F66363F265}" dt="2021-08-25T16:40:00.510" v="128" actId="20577"/>
          <ac:spMkLst>
            <pc:docMk/>
            <pc:sldMk cId="3418029156" sldId="282"/>
            <ac:spMk id="15" creationId="{C0A3D2A6-6CED-40C0-861C-7FBBD5D9C6BE}"/>
          </ac:spMkLst>
        </pc:spChg>
      </pc:sldChg>
      <pc:sldChg chg="addSp delSp modSp mod">
        <pc:chgData name="길 다영" userId="11d3a75bfe554e41" providerId="LiveId" clId="{1CA6A52D-2859-434C-B0DC-36F66363F265}" dt="2021-08-25T17:18:54.215" v="341" actId="1076"/>
        <pc:sldMkLst>
          <pc:docMk/>
          <pc:sldMk cId="2472405031" sldId="285"/>
        </pc:sldMkLst>
        <pc:spChg chg="mod">
          <ac:chgData name="길 다영" userId="11d3a75bfe554e41" providerId="LiveId" clId="{1CA6A52D-2859-434C-B0DC-36F66363F265}" dt="2021-08-25T16:43:55.859" v="141" actId="20577"/>
          <ac:spMkLst>
            <pc:docMk/>
            <pc:sldMk cId="2472405031" sldId="285"/>
            <ac:spMk id="38" creationId="{CECE20FA-5CCC-4F45-9B24-3D46422A94B0}"/>
          </ac:spMkLst>
        </pc:spChg>
        <pc:graphicFrameChg chg="modGraphic">
          <ac:chgData name="길 다영" userId="11d3a75bfe554e41" providerId="LiveId" clId="{1CA6A52D-2859-434C-B0DC-36F66363F265}" dt="2021-08-25T17:18:42.117" v="335" actId="20577"/>
          <ac:graphicFrameMkLst>
            <pc:docMk/>
            <pc:sldMk cId="2472405031" sldId="285"/>
            <ac:graphicFrameMk id="22" creationId="{EBB58253-2675-48D3-843B-765305C025A2}"/>
          </ac:graphicFrameMkLst>
        </pc:graphicFrame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3" creationId="{761F03B8-A78D-4512-ADA9-36852700759C}"/>
          </ac:picMkLst>
        </pc:pic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4" creationId="{F2D68B70-3938-4162-BABC-FA09EFC2D328}"/>
          </ac:picMkLst>
        </pc:pic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5" creationId="{B3E29761-4462-44C0-B3CE-2C9E23CD94C8}"/>
          </ac:picMkLst>
        </pc:pic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6" creationId="{3B86876D-6353-4726-A9C2-FF2D892F98B3}"/>
          </ac:picMkLst>
        </pc:pic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7" creationId="{47928179-94ED-4858-97B8-768352C65E8A}"/>
          </ac:picMkLst>
        </pc:picChg>
        <pc:picChg chg="del">
          <ac:chgData name="길 다영" userId="11d3a75bfe554e41" providerId="LiveId" clId="{1CA6A52D-2859-434C-B0DC-36F66363F265}" dt="2021-08-25T17:17:52.978" v="311" actId="478"/>
          <ac:picMkLst>
            <pc:docMk/>
            <pc:sldMk cId="2472405031" sldId="285"/>
            <ac:picMk id="28" creationId="{B4B639E9-33F6-4B47-A858-ACE6A782F558}"/>
          </ac:picMkLst>
        </pc:picChg>
        <pc:picChg chg="del">
          <ac:chgData name="길 다영" userId="11d3a75bfe554e41" providerId="LiveId" clId="{1CA6A52D-2859-434C-B0DC-36F66363F265}" dt="2021-08-25T17:18:31.898" v="333" actId="478"/>
          <ac:picMkLst>
            <pc:docMk/>
            <pc:sldMk cId="2472405031" sldId="285"/>
            <ac:picMk id="29" creationId="{3EE9CE2D-E68B-4820-8F5F-C76F18655AAC}"/>
          </ac:picMkLst>
        </pc:picChg>
        <pc:picChg chg="add mod">
          <ac:chgData name="길 다영" userId="11d3a75bfe554e41" providerId="LiveId" clId="{1CA6A52D-2859-434C-B0DC-36F66363F265}" dt="2021-08-25T17:18:04.964" v="320" actId="14100"/>
          <ac:picMkLst>
            <pc:docMk/>
            <pc:sldMk cId="2472405031" sldId="285"/>
            <ac:picMk id="30" creationId="{8572836F-320A-472F-8E39-47739582D05B}"/>
          </ac:picMkLst>
        </pc:picChg>
        <pc:picChg chg="del">
          <ac:chgData name="길 다영" userId="11d3a75bfe554e41" providerId="LiveId" clId="{1CA6A52D-2859-434C-B0DC-36F66363F265}" dt="2021-08-25T17:18:30.464" v="332" actId="478"/>
          <ac:picMkLst>
            <pc:docMk/>
            <pc:sldMk cId="2472405031" sldId="285"/>
            <ac:picMk id="31" creationId="{A7AF50DF-3A20-4CBD-9C08-07F3EAA3B43F}"/>
          </ac:picMkLst>
        </pc:picChg>
        <pc:picChg chg="add mod">
          <ac:chgData name="길 다영" userId="11d3a75bfe554e41" providerId="LiveId" clId="{1CA6A52D-2859-434C-B0DC-36F66363F265}" dt="2021-08-25T17:18:21.622" v="326" actId="1076"/>
          <ac:picMkLst>
            <pc:docMk/>
            <pc:sldMk cId="2472405031" sldId="285"/>
            <ac:picMk id="32" creationId="{FAC1FE6C-D393-475E-A787-FA726A11D78C}"/>
          </ac:picMkLst>
        </pc:picChg>
        <pc:picChg chg="add mod">
          <ac:chgData name="길 다영" userId="11d3a75bfe554e41" providerId="LiveId" clId="{1CA6A52D-2859-434C-B0DC-36F66363F265}" dt="2021-08-25T17:17:57.624" v="314" actId="1076"/>
          <ac:picMkLst>
            <pc:docMk/>
            <pc:sldMk cId="2472405031" sldId="285"/>
            <ac:picMk id="33" creationId="{52530473-5125-4970-98F0-66BD6FB25D26}"/>
          </ac:picMkLst>
        </pc:picChg>
        <pc:picChg chg="add mod">
          <ac:chgData name="길 다영" userId="11d3a75bfe554e41" providerId="LiveId" clId="{1CA6A52D-2859-434C-B0DC-36F66363F265}" dt="2021-08-25T17:18:23.422" v="327" actId="14100"/>
          <ac:picMkLst>
            <pc:docMk/>
            <pc:sldMk cId="2472405031" sldId="285"/>
            <ac:picMk id="34" creationId="{C010A214-85D0-4A3D-92B9-E39BFCFD4AED}"/>
          </ac:picMkLst>
        </pc:picChg>
        <pc:picChg chg="add mod">
          <ac:chgData name="길 다영" userId="11d3a75bfe554e41" providerId="LiveId" clId="{1CA6A52D-2859-434C-B0DC-36F66363F265}" dt="2021-08-25T17:18:15.366" v="323" actId="14100"/>
          <ac:picMkLst>
            <pc:docMk/>
            <pc:sldMk cId="2472405031" sldId="285"/>
            <ac:picMk id="35" creationId="{FF09907E-A005-4095-A497-892F4632A3B0}"/>
          </ac:picMkLst>
        </pc:picChg>
        <pc:picChg chg="add mod">
          <ac:chgData name="길 다영" userId="11d3a75bfe554e41" providerId="LiveId" clId="{1CA6A52D-2859-434C-B0DC-36F66363F265}" dt="2021-08-25T17:18:29.452" v="331" actId="14100"/>
          <ac:picMkLst>
            <pc:docMk/>
            <pc:sldMk cId="2472405031" sldId="285"/>
            <ac:picMk id="36" creationId="{1E4F2C88-57E0-495D-B6FF-8860D0BC6299}"/>
          </ac:picMkLst>
        </pc:picChg>
        <pc:picChg chg="add mod">
          <ac:chgData name="길 다영" userId="11d3a75bfe554e41" providerId="LiveId" clId="{1CA6A52D-2859-434C-B0DC-36F66363F265}" dt="2021-08-25T17:18:49.308" v="339" actId="14100"/>
          <ac:picMkLst>
            <pc:docMk/>
            <pc:sldMk cId="2472405031" sldId="285"/>
            <ac:picMk id="37" creationId="{2BB582AD-6312-4E5B-9B23-9110BF869AF8}"/>
          </ac:picMkLst>
        </pc:picChg>
        <pc:picChg chg="add mod">
          <ac:chgData name="길 다영" userId="11d3a75bfe554e41" providerId="LiveId" clId="{1CA6A52D-2859-434C-B0DC-36F66363F265}" dt="2021-08-25T17:18:54.215" v="341" actId="1076"/>
          <ac:picMkLst>
            <pc:docMk/>
            <pc:sldMk cId="2472405031" sldId="285"/>
            <ac:picMk id="46" creationId="{4F456976-EC36-4031-891A-9037406CE204}"/>
          </ac:picMkLst>
        </pc:picChg>
      </pc:sldChg>
      <pc:sldChg chg="addSp delSp modSp mod">
        <pc:chgData name="길 다영" userId="11d3a75bfe554e41" providerId="LiveId" clId="{1CA6A52D-2859-434C-B0DC-36F66363F265}" dt="2021-08-25T17:17:21.899" v="310" actId="20577"/>
        <pc:sldMkLst>
          <pc:docMk/>
          <pc:sldMk cId="2502514914" sldId="286"/>
        </pc:sldMkLst>
        <pc:spChg chg="mod">
          <ac:chgData name="길 다영" userId="11d3a75bfe554e41" providerId="LiveId" clId="{1CA6A52D-2859-434C-B0DC-36F66363F265}" dt="2021-08-25T16:44:02.515" v="152"/>
          <ac:spMkLst>
            <pc:docMk/>
            <pc:sldMk cId="2502514914" sldId="286"/>
            <ac:spMk id="38" creationId="{CECE20FA-5CCC-4F45-9B24-3D46422A94B0}"/>
          </ac:spMkLst>
        </pc:spChg>
        <pc:spChg chg="mod">
          <ac:chgData name="길 다영" userId="11d3a75bfe554e41" providerId="LiveId" clId="{1CA6A52D-2859-434C-B0DC-36F66363F265}" dt="2021-08-25T16:58:10.133" v="225" actId="1038"/>
          <ac:spMkLst>
            <pc:docMk/>
            <pc:sldMk cId="2502514914" sldId="286"/>
            <ac:spMk id="45" creationId="{F6B55182-11B2-46C1-B32D-FD783BDDEAE0}"/>
          </ac:spMkLst>
        </pc:spChg>
        <pc:graphicFrameChg chg="modGraphic">
          <ac:chgData name="길 다영" userId="11d3a75bfe554e41" providerId="LiveId" clId="{1CA6A52D-2859-434C-B0DC-36F66363F265}" dt="2021-08-25T17:17:21.899" v="310" actId="20577"/>
          <ac:graphicFrameMkLst>
            <pc:docMk/>
            <pc:sldMk cId="2502514914" sldId="286"/>
            <ac:graphicFrameMk id="22" creationId="{EBB58253-2675-48D3-843B-765305C025A2}"/>
          </ac:graphicFrameMkLst>
        </pc:graphicFrameChg>
        <pc:picChg chg="add del mod">
          <ac:chgData name="길 다영" userId="11d3a75bfe554e41" providerId="LiveId" clId="{1CA6A52D-2859-434C-B0DC-36F66363F265}" dt="2021-08-25T17:17:02.202" v="291" actId="478"/>
          <ac:picMkLst>
            <pc:docMk/>
            <pc:sldMk cId="2502514914" sldId="286"/>
            <ac:picMk id="26" creationId="{B444E6BC-7E08-4A28-AA3A-D78D1482C063}"/>
          </ac:picMkLst>
        </pc:picChg>
        <pc:picChg chg="add del mod">
          <ac:chgData name="길 다영" userId="11d3a75bfe554e41" providerId="LiveId" clId="{1CA6A52D-2859-434C-B0DC-36F66363F265}" dt="2021-08-25T17:17:02.202" v="291" actId="478"/>
          <ac:picMkLst>
            <pc:docMk/>
            <pc:sldMk cId="2502514914" sldId="286"/>
            <ac:picMk id="27" creationId="{C6E43992-CE32-4C60-9725-56FB4FDE189C}"/>
          </ac:picMkLst>
        </pc:picChg>
        <pc:picChg chg="add del mod">
          <ac:chgData name="길 다영" userId="11d3a75bfe554e41" providerId="LiveId" clId="{1CA6A52D-2859-434C-B0DC-36F66363F265}" dt="2021-08-25T17:17:02.202" v="291" actId="478"/>
          <ac:picMkLst>
            <pc:docMk/>
            <pc:sldMk cId="2502514914" sldId="286"/>
            <ac:picMk id="28" creationId="{8725CC56-4CC5-4801-B00F-3CC85D307F06}"/>
          </ac:picMkLst>
        </pc:picChg>
        <pc:picChg chg="add del mod">
          <ac:chgData name="길 다영" userId="11d3a75bfe554e41" providerId="LiveId" clId="{1CA6A52D-2859-434C-B0DC-36F66363F265}" dt="2021-08-25T17:17:02.202" v="291" actId="478"/>
          <ac:picMkLst>
            <pc:docMk/>
            <pc:sldMk cId="2502514914" sldId="286"/>
            <ac:picMk id="29" creationId="{46077F96-C5FE-4050-8805-775082A7FFEB}"/>
          </ac:picMkLst>
        </pc:picChg>
        <pc:picChg chg="add mod">
          <ac:chgData name="길 다영" userId="11d3a75bfe554e41" providerId="LiveId" clId="{1CA6A52D-2859-434C-B0DC-36F66363F265}" dt="2021-08-25T17:17:08.339" v="296" actId="1076"/>
          <ac:picMkLst>
            <pc:docMk/>
            <pc:sldMk cId="2502514914" sldId="286"/>
            <ac:picMk id="30" creationId="{AF8F162B-CF7C-4E83-9BF3-CF7E2DFD097E}"/>
          </ac:picMkLst>
        </pc:picChg>
        <pc:picChg chg="add mod">
          <ac:chgData name="길 다영" userId="11d3a75bfe554e41" providerId="LiveId" clId="{1CA6A52D-2859-434C-B0DC-36F66363F265}" dt="2021-08-25T17:17:15.066" v="300" actId="14100"/>
          <ac:picMkLst>
            <pc:docMk/>
            <pc:sldMk cId="2502514914" sldId="286"/>
            <ac:picMk id="31" creationId="{E07646AB-6BCE-4117-B5C2-28582AACBA77}"/>
          </ac:picMkLst>
        </pc:picChg>
        <pc:picChg chg="add mod">
          <ac:chgData name="길 다영" userId="11d3a75bfe554e41" providerId="LiveId" clId="{1CA6A52D-2859-434C-B0DC-36F66363F265}" dt="2021-08-25T17:17:04.751" v="293" actId="1076"/>
          <ac:picMkLst>
            <pc:docMk/>
            <pc:sldMk cId="2502514914" sldId="286"/>
            <ac:picMk id="32" creationId="{A5FC01FC-D0C3-45A1-9F1C-59022EE0E72D}"/>
          </ac:picMkLst>
        </pc:picChg>
        <pc:picChg chg="del">
          <ac:chgData name="길 다영" userId="11d3a75bfe554e41" providerId="LiveId" clId="{1CA6A52D-2859-434C-B0DC-36F66363F265}" dt="2021-08-25T17:15:04.553" v="282" actId="478"/>
          <ac:picMkLst>
            <pc:docMk/>
            <pc:sldMk cId="2502514914" sldId="286"/>
            <ac:picMk id="33" creationId="{583875CC-ABD4-4509-81BA-46A3B8495067}"/>
          </ac:picMkLst>
        </pc:picChg>
        <pc:picChg chg="del">
          <ac:chgData name="길 다영" userId="11d3a75bfe554e41" providerId="LiveId" clId="{1CA6A52D-2859-434C-B0DC-36F66363F265}" dt="2021-08-25T17:15:03.094" v="281" actId="478"/>
          <ac:picMkLst>
            <pc:docMk/>
            <pc:sldMk cId="2502514914" sldId="286"/>
            <ac:picMk id="34" creationId="{4E9BBE75-23E8-4CC5-8E76-3B781A2E6ED4}"/>
          </ac:picMkLst>
        </pc:picChg>
        <pc:picChg chg="add mod">
          <ac:chgData name="길 다영" userId="11d3a75bfe554e41" providerId="LiveId" clId="{1CA6A52D-2859-434C-B0DC-36F66363F265}" dt="2021-08-25T17:17:12.421" v="299" actId="1076"/>
          <ac:picMkLst>
            <pc:docMk/>
            <pc:sldMk cId="2502514914" sldId="286"/>
            <ac:picMk id="35" creationId="{1527598E-CEA3-42E4-AA5F-0224F4B8169E}"/>
          </ac:picMkLst>
        </pc:picChg>
        <pc:picChg chg="del">
          <ac:chgData name="길 다영" userId="11d3a75bfe554e41" providerId="LiveId" clId="{1CA6A52D-2859-434C-B0DC-36F66363F265}" dt="2021-08-25T17:15:20.858" v="285" actId="478"/>
          <ac:picMkLst>
            <pc:docMk/>
            <pc:sldMk cId="2502514914" sldId="286"/>
            <ac:picMk id="53" creationId="{2F8D2DFB-3A09-4D07-ABCC-57CDD2235F14}"/>
          </ac:picMkLst>
        </pc:picChg>
        <pc:picChg chg="del">
          <ac:chgData name="길 다영" userId="11d3a75bfe554e41" providerId="LiveId" clId="{1CA6A52D-2859-434C-B0DC-36F66363F265}" dt="2021-08-25T17:15:20.858" v="285" actId="478"/>
          <ac:picMkLst>
            <pc:docMk/>
            <pc:sldMk cId="2502514914" sldId="286"/>
            <ac:picMk id="54" creationId="{867B9430-7A73-4074-9EEF-C71E07ED2B72}"/>
          </ac:picMkLst>
        </pc:picChg>
      </pc:sldChg>
      <pc:sldChg chg="modSp mod">
        <pc:chgData name="길 다영" userId="11d3a75bfe554e41" providerId="LiveId" clId="{1CA6A52D-2859-434C-B0DC-36F66363F265}" dt="2021-08-26T02:26:48.347" v="343" actId="20577"/>
        <pc:sldMkLst>
          <pc:docMk/>
          <pc:sldMk cId="613739386" sldId="288"/>
        </pc:sldMkLst>
        <pc:spChg chg="mod">
          <ac:chgData name="길 다영" userId="11d3a75bfe554e41" providerId="LiveId" clId="{1CA6A52D-2859-434C-B0DC-36F66363F265}" dt="2021-08-25T17:08:32.260" v="280" actId="14100"/>
          <ac:spMkLst>
            <pc:docMk/>
            <pc:sldMk cId="613739386" sldId="288"/>
            <ac:spMk id="21" creationId="{4B07D34F-E192-43EA-B79B-F9DFF41B4769}"/>
          </ac:spMkLst>
        </pc:spChg>
        <pc:spChg chg="mod">
          <ac:chgData name="길 다영" userId="11d3a75bfe554e41" providerId="LiveId" clId="{1CA6A52D-2859-434C-B0DC-36F66363F265}" dt="2021-08-26T02:26:48.347" v="343" actId="20577"/>
          <ac:spMkLst>
            <pc:docMk/>
            <pc:sldMk cId="613739386" sldId="288"/>
            <ac:spMk id="24" creationId="{07A8FC3C-08D5-47F0-BD00-07DAA82DFC32}"/>
          </ac:spMkLst>
        </pc:spChg>
        <pc:picChg chg="mod">
          <ac:chgData name="길 다영" userId="11d3a75bfe554e41" providerId="LiveId" clId="{1CA6A52D-2859-434C-B0DC-36F66363F265}" dt="2021-08-25T17:24:38.503" v="342" actId="1076"/>
          <ac:picMkLst>
            <pc:docMk/>
            <pc:sldMk cId="613739386" sldId="288"/>
            <ac:picMk id="23" creationId="{48A9C2A3-154E-4F64-A4DC-D7CAC2BCC9DE}"/>
          </ac:picMkLst>
        </pc:picChg>
      </pc:sldChg>
    </pc:docChg>
  </pc:docChgLst>
  <pc:docChgLst>
    <pc:chgData name="길 다영" userId="11d3a75bfe554e41" providerId="LiveId" clId="{1C5F2BDF-DAED-4370-ADBF-ED88A2DE4E84}"/>
    <pc:docChg chg="undo redo custSel addSld delSld modSld sldOrd">
      <pc:chgData name="길 다영" userId="11d3a75bfe554e41" providerId="LiveId" clId="{1C5F2BDF-DAED-4370-ADBF-ED88A2DE4E84}" dt="2021-08-25T16:01:54.731" v="7513" actId="20577"/>
      <pc:docMkLst>
        <pc:docMk/>
      </pc:docMkLst>
      <pc:sldChg chg="addSp delSp modSp mod">
        <pc:chgData name="길 다영" userId="11d3a75bfe554e41" providerId="LiveId" clId="{1C5F2BDF-DAED-4370-ADBF-ED88A2DE4E84}" dt="2021-08-24T16:52:32.670" v="970" actId="403"/>
        <pc:sldMkLst>
          <pc:docMk/>
          <pc:sldMk cId="4118424438" sldId="257"/>
        </pc:sldMkLst>
        <pc:spChg chg="del">
          <ac:chgData name="길 다영" userId="11d3a75bfe554e41" providerId="LiveId" clId="{1C5F2BDF-DAED-4370-ADBF-ED88A2DE4E84}" dt="2021-08-23T14:34:48.802" v="26" actId="478"/>
          <ac:spMkLst>
            <pc:docMk/>
            <pc:sldMk cId="4118424438" sldId="257"/>
            <ac:spMk id="50" creationId="{D62CF266-0F1E-4229-86CE-4BE61FAB031B}"/>
          </ac:spMkLst>
        </pc:spChg>
        <pc:spChg chg="del">
          <ac:chgData name="길 다영" userId="11d3a75bfe554e41" providerId="LiveId" clId="{1C5F2BDF-DAED-4370-ADBF-ED88A2DE4E84}" dt="2021-08-23T14:34:48.802" v="26" actId="478"/>
          <ac:spMkLst>
            <pc:docMk/>
            <pc:sldMk cId="4118424438" sldId="257"/>
            <ac:spMk id="51" creationId="{61A6183F-F7EE-453F-93A3-BBDD32C8E50A}"/>
          </ac:spMkLst>
        </pc:spChg>
        <pc:spChg chg="del">
          <ac:chgData name="길 다영" userId="11d3a75bfe554e41" providerId="LiveId" clId="{1C5F2BDF-DAED-4370-ADBF-ED88A2DE4E84}" dt="2021-08-23T14:34:48.802" v="26" actId="478"/>
          <ac:spMkLst>
            <pc:docMk/>
            <pc:sldMk cId="4118424438" sldId="257"/>
            <ac:spMk id="52" creationId="{919246EC-4FF2-41AA-B937-0FC88A39197B}"/>
          </ac:spMkLst>
        </pc:spChg>
        <pc:spChg chg="del">
          <ac:chgData name="길 다영" userId="11d3a75bfe554e41" providerId="LiveId" clId="{1C5F2BDF-DAED-4370-ADBF-ED88A2DE4E84}" dt="2021-08-23T14:34:48.802" v="26" actId="478"/>
          <ac:spMkLst>
            <pc:docMk/>
            <pc:sldMk cId="4118424438" sldId="257"/>
            <ac:spMk id="53" creationId="{5F68A814-5D98-4FCD-AFB3-6F0ED5F92793}"/>
          </ac:spMkLst>
        </pc:spChg>
        <pc:spChg chg="del">
          <ac:chgData name="길 다영" userId="11d3a75bfe554e41" providerId="LiveId" clId="{1C5F2BDF-DAED-4370-ADBF-ED88A2DE4E84}" dt="2021-08-23T14:34:48.802" v="26" actId="478"/>
          <ac:spMkLst>
            <pc:docMk/>
            <pc:sldMk cId="4118424438" sldId="257"/>
            <ac:spMk id="54" creationId="{39305565-F1F1-4157-A118-7A05B605D1F1}"/>
          </ac:spMkLst>
        </pc:spChg>
        <pc:spChg chg="mod">
          <ac:chgData name="길 다영" userId="11d3a75bfe554e41" providerId="LiveId" clId="{1C5F2BDF-DAED-4370-ADBF-ED88A2DE4E84}" dt="2021-08-24T16:52:32.670" v="970" actId="403"/>
          <ac:spMkLst>
            <pc:docMk/>
            <pc:sldMk cId="4118424438" sldId="257"/>
            <ac:spMk id="56" creationId="{D1869818-7A4F-41E6-A032-B2D11B8976F1}"/>
          </ac:spMkLst>
        </pc:spChg>
        <pc:spChg chg="mod">
          <ac:chgData name="길 다영" userId="11d3a75bfe554e41" providerId="LiveId" clId="{1C5F2BDF-DAED-4370-ADBF-ED88A2DE4E84}" dt="2021-08-24T16:52:25.069" v="969" actId="692"/>
          <ac:spMkLst>
            <pc:docMk/>
            <pc:sldMk cId="4118424438" sldId="257"/>
            <ac:spMk id="57" creationId="{77CCABAC-BDB5-4493-A750-34FC2E8807E9}"/>
          </ac:spMkLst>
        </pc:spChg>
        <pc:spChg chg="add del mod">
          <ac:chgData name="길 다영" userId="11d3a75bfe554e41" providerId="LiveId" clId="{1C5F2BDF-DAED-4370-ADBF-ED88A2DE4E84}" dt="2021-08-23T14:35:05.259" v="28"/>
          <ac:spMkLst>
            <pc:docMk/>
            <pc:sldMk cId="4118424438" sldId="257"/>
            <ac:spMk id="60" creationId="{C46C269A-6C6D-433C-B8FF-9F9607CEB159}"/>
          </ac:spMkLst>
        </pc:spChg>
        <pc:spChg chg="add del mod">
          <ac:chgData name="길 다영" userId="11d3a75bfe554e41" providerId="LiveId" clId="{1C5F2BDF-DAED-4370-ADBF-ED88A2DE4E84}" dt="2021-08-23T14:35:05.259" v="28"/>
          <ac:spMkLst>
            <pc:docMk/>
            <pc:sldMk cId="4118424438" sldId="257"/>
            <ac:spMk id="61" creationId="{545E640C-749A-4162-A5D8-4325F300A71F}"/>
          </ac:spMkLst>
        </pc:spChg>
        <pc:spChg chg="add del mod">
          <ac:chgData name="길 다영" userId="11d3a75bfe554e41" providerId="LiveId" clId="{1C5F2BDF-DAED-4370-ADBF-ED88A2DE4E84}" dt="2021-08-23T14:35:05.259" v="28"/>
          <ac:spMkLst>
            <pc:docMk/>
            <pc:sldMk cId="4118424438" sldId="257"/>
            <ac:spMk id="62" creationId="{B443D168-18DF-48C8-AFFE-E5EC3957B93E}"/>
          </ac:spMkLst>
        </pc:spChg>
        <pc:spChg chg="add del mod">
          <ac:chgData name="길 다영" userId="11d3a75bfe554e41" providerId="LiveId" clId="{1C5F2BDF-DAED-4370-ADBF-ED88A2DE4E84}" dt="2021-08-23T14:35:05.259" v="28"/>
          <ac:spMkLst>
            <pc:docMk/>
            <pc:sldMk cId="4118424438" sldId="257"/>
            <ac:spMk id="63" creationId="{2AD44BD6-59B1-404F-BF44-3C84B5BD706F}"/>
          </ac:spMkLst>
        </pc:spChg>
        <pc:spChg chg="add del mod">
          <ac:chgData name="길 다영" userId="11d3a75bfe554e41" providerId="LiveId" clId="{1C5F2BDF-DAED-4370-ADBF-ED88A2DE4E84}" dt="2021-08-23T14:35:05.259" v="28"/>
          <ac:spMkLst>
            <pc:docMk/>
            <pc:sldMk cId="4118424438" sldId="257"/>
            <ac:spMk id="64" creationId="{80D83036-F240-48A0-92F0-CDC77C5EF618}"/>
          </ac:spMkLst>
        </pc:spChg>
        <pc:cxnChg chg="mod">
          <ac:chgData name="길 다영" userId="11d3a75bfe554e41" providerId="LiveId" clId="{1C5F2BDF-DAED-4370-ADBF-ED88A2DE4E84}" dt="2021-08-23T14:45:29.721" v="55" actId="208"/>
          <ac:cxnSpMkLst>
            <pc:docMk/>
            <pc:sldMk cId="4118424438" sldId="257"/>
            <ac:cxnSpMk id="58" creationId="{2E4511F0-E168-4150-9380-8A722DF91AFB}"/>
          </ac:cxnSpMkLst>
        </pc:cxnChg>
        <pc:cxnChg chg="mod">
          <ac:chgData name="길 다영" userId="11d3a75bfe554e41" providerId="LiveId" clId="{1C5F2BDF-DAED-4370-ADBF-ED88A2DE4E84}" dt="2021-08-23T14:45:29.721" v="55" actId="208"/>
          <ac:cxnSpMkLst>
            <pc:docMk/>
            <pc:sldMk cId="4118424438" sldId="257"/>
            <ac:cxnSpMk id="59" creationId="{727E0E69-4861-4362-BAFB-409D794995CF}"/>
          </ac:cxnSpMkLst>
        </pc:cxnChg>
      </pc:sldChg>
      <pc:sldChg chg="addSp delSp modSp mod">
        <pc:chgData name="길 다영" userId="11d3a75bfe554e41" providerId="LiveId" clId="{1C5F2BDF-DAED-4370-ADBF-ED88A2DE4E84}" dt="2021-08-25T15:34:28.707" v="6312" actId="1035"/>
        <pc:sldMkLst>
          <pc:docMk/>
          <pc:sldMk cId="406340613" sldId="258"/>
        </pc:sldMkLst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3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4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3:00.163" v="980" actId="1036"/>
          <ac:spMkLst>
            <pc:docMk/>
            <pc:sldMk cId="406340613" sldId="258"/>
            <ac:spMk id="15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6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7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8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9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0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1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2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3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3:18.786" v="984" actId="404"/>
          <ac:spMkLst>
            <pc:docMk/>
            <pc:sldMk cId="406340613" sldId="258"/>
            <ac:spMk id="24" creationId="{00000000-0000-0000-0000-000000000000}"/>
          </ac:spMkLst>
        </pc:spChg>
        <pc:spChg chg="mod">
          <ac:chgData name="길 다영" userId="11d3a75bfe554e41" providerId="LiveId" clId="{1C5F2BDF-DAED-4370-ADBF-ED88A2DE4E84}" dt="2021-08-24T18:14:26.329" v="2403" actId="20577"/>
          <ac:spMkLst>
            <pc:docMk/>
            <pc:sldMk cId="406340613" sldId="258"/>
            <ac:spMk id="25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6" creationId="{00000000-0000-0000-0000-000000000000}"/>
          </ac:spMkLst>
        </pc:spChg>
        <pc:spChg chg="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27" creationId="{00000000-0000-0000-0000-000000000000}"/>
          </ac:spMkLst>
        </pc:spChg>
        <pc:spChg chg="add mod">
          <ac:chgData name="길 다영" userId="11d3a75bfe554e41" providerId="LiveId" clId="{1C5F2BDF-DAED-4370-ADBF-ED88A2DE4E84}" dt="2021-08-25T15:34:28.707" v="6312" actId="1035"/>
          <ac:spMkLst>
            <pc:docMk/>
            <pc:sldMk cId="406340613" sldId="258"/>
            <ac:spMk id="31" creationId="{08895330-12ED-4478-8FD5-730E0E7263BC}"/>
          </ac:spMkLst>
        </pc:spChg>
        <pc:spChg chg="add mod">
          <ac:chgData name="길 다영" userId="11d3a75bfe554e41" providerId="LiveId" clId="{1C5F2BDF-DAED-4370-ADBF-ED88A2DE4E84}" dt="2021-08-25T15:34:22.750" v="6310" actId="1036"/>
          <ac:spMkLst>
            <pc:docMk/>
            <pc:sldMk cId="406340613" sldId="258"/>
            <ac:spMk id="41" creationId="{6FD4130E-3976-476B-B1EE-A309ABBA373F}"/>
          </ac:spMkLst>
        </pc:spChg>
        <pc:spChg chg="del mod">
          <ac:chgData name="길 다영" userId="11d3a75bfe554e41" providerId="LiveId" clId="{1C5F2BDF-DAED-4370-ADBF-ED88A2DE4E84}" dt="2021-08-23T15:03:10.780" v="506" actId="478"/>
          <ac:spMkLst>
            <pc:docMk/>
            <pc:sldMk cId="406340613" sldId="258"/>
            <ac:spMk id="43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10.780" v="506" actId="478"/>
          <ac:spMkLst>
            <pc:docMk/>
            <pc:sldMk cId="406340613" sldId="258"/>
            <ac:spMk id="47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10.780" v="506" actId="478"/>
          <ac:spMkLst>
            <pc:docMk/>
            <pc:sldMk cId="406340613" sldId="258"/>
            <ac:spMk id="51" creationId="{00000000-0000-0000-0000-000000000000}"/>
          </ac:spMkLst>
        </pc:spChg>
        <pc:spChg chg="mod">
          <ac:chgData name="길 다영" userId="11d3a75bfe554e41" providerId="LiveId" clId="{1C5F2BDF-DAED-4370-ADBF-ED88A2DE4E84}" dt="2021-08-25T12:29:10.892" v="3111" actId="1035"/>
          <ac:spMkLst>
            <pc:docMk/>
            <pc:sldMk cId="406340613" sldId="258"/>
            <ac:spMk id="57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2:27.962" v="495" actId="478"/>
          <ac:spMkLst>
            <pc:docMk/>
            <pc:sldMk cId="406340613" sldId="258"/>
            <ac:spMk id="58" creationId="{00000000-0000-0000-0000-000000000000}"/>
          </ac:spMkLst>
        </pc:spChg>
        <pc:spChg chg="add del mod">
          <ac:chgData name="길 다영" userId="11d3a75bfe554e41" providerId="LiveId" clId="{1C5F2BDF-DAED-4370-ADBF-ED88A2DE4E84}" dt="2021-08-23T15:02:27.962" v="495" actId="478"/>
          <ac:spMkLst>
            <pc:docMk/>
            <pc:sldMk cId="406340613" sldId="258"/>
            <ac:spMk id="59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5.675" v="504" actId="478"/>
          <ac:spMkLst>
            <pc:docMk/>
            <pc:sldMk cId="406340613" sldId="258"/>
            <ac:spMk id="60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5.675" v="504" actId="478"/>
          <ac:spMkLst>
            <pc:docMk/>
            <pc:sldMk cId="406340613" sldId="258"/>
            <ac:spMk id="61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5.675" v="504" actId="478"/>
          <ac:spMkLst>
            <pc:docMk/>
            <pc:sldMk cId="406340613" sldId="258"/>
            <ac:spMk id="62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8.276" v="505" actId="478"/>
          <ac:spMkLst>
            <pc:docMk/>
            <pc:sldMk cId="406340613" sldId="258"/>
            <ac:spMk id="63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8.276" v="505" actId="478"/>
          <ac:spMkLst>
            <pc:docMk/>
            <pc:sldMk cId="406340613" sldId="258"/>
            <ac:spMk id="64" creationId="{00000000-0000-0000-0000-000000000000}"/>
          </ac:spMkLst>
        </pc:spChg>
        <pc:spChg chg="del mod">
          <ac:chgData name="길 다영" userId="11d3a75bfe554e41" providerId="LiveId" clId="{1C5F2BDF-DAED-4370-ADBF-ED88A2DE4E84}" dt="2021-08-23T15:03:08.276" v="505" actId="478"/>
          <ac:spMkLst>
            <pc:docMk/>
            <pc:sldMk cId="406340613" sldId="258"/>
            <ac:spMk id="65" creationId="{00000000-0000-0000-0000-000000000000}"/>
          </ac:spMkLst>
        </pc:spChg>
        <pc:spChg chg="mod">
          <ac:chgData name="길 다영" userId="11d3a75bfe554e41" providerId="LiveId" clId="{1C5F2BDF-DAED-4370-ADBF-ED88A2DE4E84}" dt="2021-08-24T16:41:25.977" v="625" actId="14100"/>
          <ac:spMkLst>
            <pc:docMk/>
            <pc:sldMk cId="406340613" sldId="258"/>
            <ac:spMk id="93" creationId="{CB3A28E2-728C-453A-96F8-1E24FBE9303F}"/>
          </ac:spMkLst>
        </pc:spChg>
        <pc:spChg chg="add del mod">
          <ac:chgData name="길 다영" userId="11d3a75bfe554e41" providerId="LiveId" clId="{1C5F2BDF-DAED-4370-ADBF-ED88A2DE4E84}" dt="2021-08-23T14:34:28.948" v="25" actId="478"/>
          <ac:spMkLst>
            <pc:docMk/>
            <pc:sldMk cId="406340613" sldId="258"/>
            <ac:spMk id="95" creationId="{2052FCE3-2D6F-47BC-815B-84B3847CE45A}"/>
          </ac:spMkLst>
        </pc:spChg>
        <pc:spChg chg="add del mod">
          <ac:chgData name="길 다영" userId="11d3a75bfe554e41" providerId="LiveId" clId="{1C5F2BDF-DAED-4370-ADBF-ED88A2DE4E84}" dt="2021-08-23T14:34:28.948" v="25" actId="478"/>
          <ac:spMkLst>
            <pc:docMk/>
            <pc:sldMk cId="406340613" sldId="258"/>
            <ac:spMk id="96" creationId="{EF93780B-5E74-46B1-BD5C-21B7D3CF85A6}"/>
          </ac:spMkLst>
        </pc:spChg>
        <pc:spChg chg="add del mod">
          <ac:chgData name="길 다영" userId="11d3a75bfe554e41" providerId="LiveId" clId="{1C5F2BDF-DAED-4370-ADBF-ED88A2DE4E84}" dt="2021-08-23T14:34:28.948" v="25" actId="478"/>
          <ac:spMkLst>
            <pc:docMk/>
            <pc:sldMk cId="406340613" sldId="258"/>
            <ac:spMk id="97" creationId="{47BD803D-D42B-48DC-8EBF-D96A76E3BD88}"/>
          </ac:spMkLst>
        </pc:spChg>
        <pc:spChg chg="add del mod">
          <ac:chgData name="길 다영" userId="11d3a75bfe554e41" providerId="LiveId" clId="{1C5F2BDF-DAED-4370-ADBF-ED88A2DE4E84}" dt="2021-08-23T14:34:28.948" v="25" actId="478"/>
          <ac:spMkLst>
            <pc:docMk/>
            <pc:sldMk cId="406340613" sldId="258"/>
            <ac:spMk id="98" creationId="{B007256E-DCF1-41CA-BC1A-FF0B10F6C4C3}"/>
          </ac:spMkLst>
        </pc:spChg>
        <pc:spChg chg="add del mod">
          <ac:chgData name="길 다영" userId="11d3a75bfe554e41" providerId="LiveId" clId="{1C5F2BDF-DAED-4370-ADBF-ED88A2DE4E84}" dt="2021-08-23T14:34:28.948" v="25" actId="478"/>
          <ac:spMkLst>
            <pc:docMk/>
            <pc:sldMk cId="406340613" sldId="258"/>
            <ac:spMk id="99" creationId="{09381C4D-186B-478A-9A49-5BA9CE131C4E}"/>
          </ac:spMkLst>
        </pc:spChg>
        <pc:spChg chg="add del mod">
          <ac:chgData name="길 다영" userId="11d3a75bfe554e41" providerId="LiveId" clId="{1C5F2BDF-DAED-4370-ADBF-ED88A2DE4E84}" dt="2021-08-23T14:34:13.344" v="21"/>
          <ac:spMkLst>
            <pc:docMk/>
            <pc:sldMk cId="406340613" sldId="258"/>
            <ac:spMk id="100" creationId="{1400646B-7378-4BBD-AC92-C7D3D445E8D3}"/>
          </ac:spMkLst>
        </pc:spChg>
        <pc:spChg chg="add del mod">
          <ac:chgData name="길 다영" userId="11d3a75bfe554e41" providerId="LiveId" clId="{1C5F2BDF-DAED-4370-ADBF-ED88A2DE4E84}" dt="2021-08-23T14:34:13.344" v="21"/>
          <ac:spMkLst>
            <pc:docMk/>
            <pc:sldMk cId="406340613" sldId="258"/>
            <ac:spMk id="101" creationId="{F8D7F58F-ABCF-43C1-A83B-59773E007486}"/>
          </ac:spMkLst>
        </pc:spChg>
        <pc:spChg chg="add del mod">
          <ac:chgData name="길 다영" userId="11d3a75bfe554e41" providerId="LiveId" clId="{1C5F2BDF-DAED-4370-ADBF-ED88A2DE4E84}" dt="2021-08-23T14:34:13.344" v="21"/>
          <ac:spMkLst>
            <pc:docMk/>
            <pc:sldMk cId="406340613" sldId="258"/>
            <ac:spMk id="102" creationId="{27B71D49-503E-4F9F-B68F-BBD93CF74F0F}"/>
          </ac:spMkLst>
        </pc:spChg>
        <pc:spChg chg="add del mod">
          <ac:chgData name="길 다영" userId="11d3a75bfe554e41" providerId="LiveId" clId="{1C5F2BDF-DAED-4370-ADBF-ED88A2DE4E84}" dt="2021-08-23T14:34:13.344" v="21"/>
          <ac:spMkLst>
            <pc:docMk/>
            <pc:sldMk cId="406340613" sldId="258"/>
            <ac:spMk id="103" creationId="{AEBE64C7-D105-485D-8AC3-1FD297516C06}"/>
          </ac:spMkLst>
        </pc:spChg>
        <pc:spChg chg="add 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04" creationId="{8420442A-33DA-4AE1-B66A-F16CE7D6D4FA}"/>
          </ac:spMkLst>
        </pc:spChg>
        <pc:spChg chg="add 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05" creationId="{3B6AC3AC-D8A0-4095-BC68-78F140B87288}"/>
          </ac:spMkLst>
        </pc:spChg>
        <pc:spChg chg="add 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06" creationId="{717375C3-0A68-4BE6-8FDB-078BFDF701A0}"/>
          </ac:spMkLst>
        </pc:spChg>
        <pc:spChg chg="add 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07" creationId="{C8F28557-BC59-4012-B158-7B0BA9064F2D}"/>
          </ac:spMkLst>
        </pc:spChg>
        <pc:spChg chg="add mod">
          <ac:chgData name="길 다영" userId="11d3a75bfe554e41" providerId="LiveId" clId="{1C5F2BDF-DAED-4370-ADBF-ED88A2DE4E84}" dt="2021-08-24T16:52:49.169" v="976" actId="692"/>
          <ac:spMkLst>
            <pc:docMk/>
            <pc:sldMk cId="406340613" sldId="258"/>
            <ac:spMk id="108" creationId="{654A53CF-2869-4492-811F-A1BAEB809429}"/>
          </ac:spMkLst>
        </pc:spChg>
        <pc:grpChg chg="add mod">
          <ac:chgData name="길 다영" userId="11d3a75bfe554e41" providerId="LiveId" clId="{1C5F2BDF-DAED-4370-ADBF-ED88A2DE4E84}" dt="2021-08-23T14:34:23.426" v="24" actId="1076"/>
          <ac:grpSpMkLst>
            <pc:docMk/>
            <pc:sldMk cId="406340613" sldId="258"/>
            <ac:grpSpMk id="2" creationId="{31B22646-27E3-48E3-B33A-912F9D9C725C}"/>
          </ac:grpSpMkLst>
        </pc:grpChg>
        <pc:grpChg chg="mod">
          <ac:chgData name="길 다영" userId="11d3a75bfe554e41" providerId="LiveId" clId="{1C5F2BDF-DAED-4370-ADBF-ED88A2DE4E84}" dt="2021-08-23T14:47:08.777" v="61" actId="1076"/>
          <ac:grpSpMkLst>
            <pc:docMk/>
            <pc:sldMk cId="406340613" sldId="258"/>
            <ac:grpSpMk id="6" creationId="{00000000-0000-0000-0000-000000000000}"/>
          </ac:grpSpMkLst>
        </pc:grpChg>
        <pc:grpChg chg="mod">
          <ac:chgData name="길 다영" userId="11d3a75bfe554e41" providerId="LiveId" clId="{1C5F2BDF-DAED-4370-ADBF-ED88A2DE4E84}" dt="2021-08-23T14:57:26.886" v="271" actId="14100"/>
          <ac:grpSpMkLst>
            <pc:docMk/>
            <pc:sldMk cId="406340613" sldId="258"/>
            <ac:grpSpMk id="7" creationId="{00000000-0000-0000-0000-000000000000}"/>
          </ac:grpSpMkLst>
        </pc:grpChg>
        <pc:grpChg chg="mod">
          <ac:chgData name="길 다영" userId="11d3a75bfe554e41" providerId="LiveId" clId="{1C5F2BDF-DAED-4370-ADBF-ED88A2DE4E84}" dt="2021-08-23T14:59:01.814" v="353" actId="14100"/>
          <ac:grpSpMkLst>
            <pc:docMk/>
            <pc:sldMk cId="406340613" sldId="258"/>
            <ac:grpSpMk id="55" creationId="{00000000-0000-0000-0000-000000000000}"/>
          </ac:grpSpMkLst>
        </pc:grpChg>
        <pc:grpChg chg="del">
          <ac:chgData name="길 다영" userId="11d3a75bfe554e41" providerId="LiveId" clId="{1C5F2BDF-DAED-4370-ADBF-ED88A2DE4E84}" dt="2021-08-23T14:34:03.544" v="19" actId="478"/>
          <ac:grpSpMkLst>
            <pc:docMk/>
            <pc:sldMk cId="406340613" sldId="258"/>
            <ac:grpSpMk id="66" creationId="{00000000-0000-0000-0000-000000000000}"/>
          </ac:grpSpMkLst>
        </pc:grpChg>
      </pc:sldChg>
      <pc:sldChg chg="del">
        <pc:chgData name="길 다영" userId="11d3a75bfe554e41" providerId="LiveId" clId="{1C5F2BDF-DAED-4370-ADBF-ED88A2DE4E84}" dt="2021-08-23T14:35:13.199" v="32" actId="47"/>
        <pc:sldMkLst>
          <pc:docMk/>
          <pc:sldMk cId="1546206006" sldId="259"/>
        </pc:sldMkLst>
      </pc:sldChg>
      <pc:sldChg chg="addSp delSp modSp del mod">
        <pc:chgData name="길 다영" userId="11d3a75bfe554e41" providerId="LiveId" clId="{1C5F2BDF-DAED-4370-ADBF-ED88A2DE4E84}" dt="2021-08-23T15:09:58.517" v="581" actId="47"/>
        <pc:sldMkLst>
          <pc:docMk/>
          <pc:sldMk cId="2581193209" sldId="260"/>
        </pc:sldMkLst>
        <pc:spChg chg="mod">
          <ac:chgData name="길 다영" userId="11d3a75bfe554e41" providerId="LiveId" clId="{1C5F2BDF-DAED-4370-ADBF-ED88A2DE4E84}" dt="2021-08-23T14:39:52.658" v="49" actId="2711"/>
          <ac:spMkLst>
            <pc:docMk/>
            <pc:sldMk cId="2581193209" sldId="260"/>
            <ac:spMk id="8" creationId="{00000000-0000-0000-0000-000000000000}"/>
          </ac:spMkLst>
        </pc:spChg>
        <pc:spChg chg="mod">
          <ac:chgData name="길 다영" userId="11d3a75bfe554e41" providerId="LiveId" clId="{1C5F2BDF-DAED-4370-ADBF-ED88A2DE4E84}" dt="2021-08-23T14:39:52.658" v="49" actId="2711"/>
          <ac:spMkLst>
            <pc:docMk/>
            <pc:sldMk cId="2581193209" sldId="260"/>
            <ac:spMk id="11" creationId="{00000000-0000-0000-0000-000000000000}"/>
          </ac:spMkLst>
        </pc:spChg>
        <pc:spChg chg="mod">
          <ac:chgData name="길 다영" userId="11d3a75bfe554e41" providerId="LiveId" clId="{1C5F2BDF-DAED-4370-ADBF-ED88A2DE4E84}" dt="2021-08-23T14:47:48.357" v="72" actId="207"/>
          <ac:spMkLst>
            <pc:docMk/>
            <pc:sldMk cId="2581193209" sldId="260"/>
            <ac:spMk id="12" creationId="{00000000-0000-0000-0000-000000000000}"/>
          </ac:spMkLst>
        </pc:spChg>
        <pc:spChg chg="mod">
          <ac:chgData name="길 다영" userId="11d3a75bfe554e41" providerId="LiveId" clId="{1C5F2BDF-DAED-4370-ADBF-ED88A2DE4E84}" dt="2021-08-23T15:04:20.842" v="539" actId="14100"/>
          <ac:spMkLst>
            <pc:docMk/>
            <pc:sldMk cId="2581193209" sldId="260"/>
            <ac:spMk id="13" creationId="{00000000-0000-0000-0000-000000000000}"/>
          </ac:spMkLst>
        </pc:spChg>
        <pc:spChg chg="mod">
          <ac:chgData name="길 다영" userId="11d3a75bfe554e41" providerId="LiveId" clId="{1C5F2BDF-DAED-4370-ADBF-ED88A2DE4E84}" dt="2021-08-23T14:47:42.449" v="71" actId="207"/>
          <ac:spMkLst>
            <pc:docMk/>
            <pc:sldMk cId="2581193209" sldId="260"/>
            <ac:spMk id="14" creationId="{00000000-0000-0000-0000-000000000000}"/>
          </ac:spMkLst>
        </pc:spChg>
        <pc:spChg chg="mod">
          <ac:chgData name="길 다영" userId="11d3a75bfe554e41" providerId="LiveId" clId="{1C5F2BDF-DAED-4370-ADBF-ED88A2DE4E84}" dt="2021-08-23T14:47:42.449" v="71" actId="207"/>
          <ac:spMkLst>
            <pc:docMk/>
            <pc:sldMk cId="2581193209" sldId="260"/>
            <ac:spMk id="15" creationId="{00000000-0000-0000-0000-000000000000}"/>
          </ac:spMkLst>
        </pc:spChg>
        <pc:spChg chg="mod">
          <ac:chgData name="길 다영" userId="11d3a75bfe554e41" providerId="LiveId" clId="{1C5F2BDF-DAED-4370-ADBF-ED88A2DE4E84}" dt="2021-08-23T14:47:42.449" v="71" actId="207"/>
          <ac:spMkLst>
            <pc:docMk/>
            <pc:sldMk cId="2581193209" sldId="260"/>
            <ac:spMk id="16" creationId="{00000000-0000-0000-0000-000000000000}"/>
          </ac:spMkLst>
        </pc:spChg>
        <pc:spChg chg="add mod">
          <ac:chgData name="길 다영" userId="11d3a75bfe554e41" providerId="LiveId" clId="{1C5F2BDF-DAED-4370-ADBF-ED88A2DE4E84}" dt="2021-08-23T14:33:51.172" v="16"/>
          <ac:spMkLst>
            <pc:docMk/>
            <pc:sldMk cId="2581193209" sldId="260"/>
            <ac:spMk id="17" creationId="{3BC277ED-728B-4A48-B1A7-52DE6C45FBAD}"/>
          </ac:spMkLst>
        </pc:spChg>
        <pc:spChg chg="add mod">
          <ac:chgData name="길 다영" userId="11d3a75bfe554e41" providerId="LiveId" clId="{1C5F2BDF-DAED-4370-ADBF-ED88A2DE4E84}" dt="2021-08-23T14:33:51.172" v="16"/>
          <ac:spMkLst>
            <pc:docMk/>
            <pc:sldMk cId="2581193209" sldId="260"/>
            <ac:spMk id="20" creationId="{6382EC20-48D8-4A20-843F-8D3CF6DAF8F9}"/>
          </ac:spMkLst>
        </pc:spChg>
        <pc:spChg chg="del mod">
          <ac:chgData name="길 다영" userId="11d3a75bfe554e41" providerId="LiveId" clId="{1C5F2BDF-DAED-4370-ADBF-ED88A2DE4E84}" dt="2021-08-23T14:33:54.741" v="18" actId="478"/>
          <ac:spMkLst>
            <pc:docMk/>
            <pc:sldMk cId="2581193209" sldId="260"/>
            <ac:spMk id="30" creationId="{00000000-0000-0000-0000-000000000000}"/>
          </ac:spMkLst>
        </pc:spChg>
        <pc:cxnChg chg="mod">
          <ac:chgData name="길 다영" userId="11d3a75bfe554e41" providerId="LiveId" clId="{1C5F2BDF-DAED-4370-ADBF-ED88A2DE4E84}" dt="2021-08-23T15:04:29.914" v="542" actId="14100"/>
          <ac:cxnSpMkLst>
            <pc:docMk/>
            <pc:sldMk cId="2581193209" sldId="260"/>
            <ac:cxnSpMk id="18" creationId="{00000000-0000-0000-0000-000000000000}"/>
          </ac:cxnSpMkLst>
        </pc:cxnChg>
        <pc:cxnChg chg="mod">
          <ac:chgData name="길 다영" userId="11d3a75bfe554e41" providerId="LiveId" clId="{1C5F2BDF-DAED-4370-ADBF-ED88A2DE4E84}" dt="2021-08-23T14:33:46.560" v="15" actId="1582"/>
          <ac:cxnSpMkLst>
            <pc:docMk/>
            <pc:sldMk cId="2581193209" sldId="260"/>
            <ac:cxnSpMk id="19" creationId="{00000000-0000-0000-0000-000000000000}"/>
          </ac:cxnSpMkLst>
        </pc:cxnChg>
      </pc:sldChg>
      <pc:sldChg chg="del">
        <pc:chgData name="길 다영" userId="11d3a75bfe554e41" providerId="LiveId" clId="{1C5F2BDF-DAED-4370-ADBF-ED88A2DE4E84}" dt="2021-08-24T18:30:24.382" v="3097" actId="47"/>
        <pc:sldMkLst>
          <pc:docMk/>
          <pc:sldMk cId="2014491841" sldId="261"/>
        </pc:sldMkLst>
      </pc:sldChg>
      <pc:sldChg chg="del">
        <pc:chgData name="길 다영" userId="11d3a75bfe554e41" providerId="LiveId" clId="{1C5F2BDF-DAED-4370-ADBF-ED88A2DE4E84}" dt="2021-08-24T18:30:23.741" v="3095" actId="47"/>
        <pc:sldMkLst>
          <pc:docMk/>
          <pc:sldMk cId="1588845345" sldId="262"/>
        </pc:sldMkLst>
      </pc:sldChg>
      <pc:sldChg chg="del">
        <pc:chgData name="길 다영" userId="11d3a75bfe554e41" providerId="LiveId" clId="{1C5F2BDF-DAED-4370-ADBF-ED88A2DE4E84}" dt="2021-08-24T18:30:23.464" v="3093" actId="47"/>
        <pc:sldMkLst>
          <pc:docMk/>
          <pc:sldMk cId="2162036871" sldId="263"/>
        </pc:sldMkLst>
      </pc:sldChg>
      <pc:sldChg chg="del">
        <pc:chgData name="길 다영" userId="11d3a75bfe554e41" providerId="LiveId" clId="{1C5F2BDF-DAED-4370-ADBF-ED88A2DE4E84}" dt="2021-08-24T18:30:24.741" v="3098" actId="47"/>
        <pc:sldMkLst>
          <pc:docMk/>
          <pc:sldMk cId="1222090627" sldId="264"/>
        </pc:sldMkLst>
      </pc:sldChg>
      <pc:sldChg chg="del">
        <pc:chgData name="길 다영" userId="11d3a75bfe554e41" providerId="LiveId" clId="{1C5F2BDF-DAED-4370-ADBF-ED88A2DE4E84}" dt="2021-08-24T18:30:24.033" v="3096" actId="47"/>
        <pc:sldMkLst>
          <pc:docMk/>
          <pc:sldMk cId="2846336132" sldId="265"/>
        </pc:sldMkLst>
      </pc:sldChg>
      <pc:sldChg chg="del">
        <pc:chgData name="길 다영" userId="11d3a75bfe554e41" providerId="LiveId" clId="{1C5F2BDF-DAED-4370-ADBF-ED88A2DE4E84}" dt="2021-08-24T18:30:23.557" v="3094" actId="47"/>
        <pc:sldMkLst>
          <pc:docMk/>
          <pc:sldMk cId="3631379658" sldId="266"/>
        </pc:sldMkLst>
      </pc:sldChg>
      <pc:sldChg chg="del">
        <pc:chgData name="길 다영" userId="11d3a75bfe554e41" providerId="LiveId" clId="{1C5F2BDF-DAED-4370-ADBF-ED88A2DE4E84}" dt="2021-08-24T18:30:23.272" v="3092" actId="47"/>
        <pc:sldMkLst>
          <pc:docMk/>
          <pc:sldMk cId="3645414356" sldId="267"/>
        </pc:sldMkLst>
      </pc:sldChg>
      <pc:sldChg chg="addSp delSp modSp add mod ord">
        <pc:chgData name="길 다영" userId="11d3a75bfe554e41" providerId="LiveId" clId="{1C5F2BDF-DAED-4370-ADBF-ED88A2DE4E84}" dt="2021-08-24T18:22:13.445" v="2994" actId="1076"/>
        <pc:sldMkLst>
          <pc:docMk/>
          <pc:sldMk cId="3777375857" sldId="268"/>
        </pc:sldMkLst>
        <pc:spChg chg="add mod">
          <ac:chgData name="길 다영" userId="11d3a75bfe554e41" providerId="LiveId" clId="{1C5F2BDF-DAED-4370-ADBF-ED88A2DE4E84}" dt="2021-08-24T18:22:10.589" v="2993" actId="403"/>
          <ac:spMkLst>
            <pc:docMk/>
            <pc:sldMk cId="3777375857" sldId="268"/>
            <ac:spMk id="8" creationId="{567356CC-5E63-419C-AE66-FB25A29FC41C}"/>
          </ac:spMkLst>
        </pc:spChg>
        <pc:spChg chg="add mod">
          <ac:chgData name="길 다영" userId="11d3a75bfe554e41" providerId="LiveId" clId="{1C5F2BDF-DAED-4370-ADBF-ED88A2DE4E84}" dt="2021-08-24T18:22:13.445" v="2994" actId="1076"/>
          <ac:spMkLst>
            <pc:docMk/>
            <pc:sldMk cId="3777375857" sldId="268"/>
            <ac:spMk id="9" creationId="{E70C29FB-FDC3-4D63-BB58-4AC1946C9424}"/>
          </ac:spMkLst>
        </pc:spChg>
        <pc:spChg chg="del">
          <ac:chgData name="길 다영" userId="11d3a75bfe554e41" providerId="LiveId" clId="{1C5F2BDF-DAED-4370-ADBF-ED88A2DE4E84}" dt="2021-08-23T14:35:17.176" v="33" actId="478"/>
          <ac:spMkLst>
            <pc:docMk/>
            <pc:sldMk cId="3777375857" sldId="268"/>
            <ac:spMk id="56" creationId="{D1869818-7A4F-41E6-A032-B2D11B8976F1}"/>
          </ac:spMkLst>
        </pc:spChg>
        <pc:spChg chg="del">
          <ac:chgData name="길 다영" userId="11d3a75bfe554e41" providerId="LiveId" clId="{1C5F2BDF-DAED-4370-ADBF-ED88A2DE4E84}" dt="2021-08-23T14:35:17.176" v="33" actId="478"/>
          <ac:spMkLst>
            <pc:docMk/>
            <pc:sldMk cId="3777375857" sldId="268"/>
            <ac:spMk id="57" creationId="{77CCABAC-BDB5-4493-A750-34FC2E8807E9}"/>
          </ac:spMkLst>
        </pc:spChg>
        <pc:cxnChg chg="add mod">
          <ac:chgData name="길 다영" userId="11d3a75bfe554e41" providerId="LiveId" clId="{1C5F2BDF-DAED-4370-ADBF-ED88A2DE4E84}" dt="2021-08-23T14:40:16.380" v="50" actId="1582"/>
          <ac:cxnSpMkLst>
            <pc:docMk/>
            <pc:sldMk cId="3777375857" sldId="268"/>
            <ac:cxnSpMk id="10" creationId="{3F64C05C-703C-43A0-80EE-43118756D299}"/>
          </ac:cxnSpMkLst>
        </pc:cxnChg>
        <pc:cxnChg chg="add mod">
          <ac:chgData name="길 다영" userId="11d3a75bfe554e41" providerId="LiveId" clId="{1C5F2BDF-DAED-4370-ADBF-ED88A2DE4E84}" dt="2021-08-23T14:40:16.380" v="50" actId="1582"/>
          <ac:cxnSpMkLst>
            <pc:docMk/>
            <pc:sldMk cId="3777375857" sldId="268"/>
            <ac:cxnSpMk id="11" creationId="{487FAEDB-9B85-4B49-B6C9-AE263BCE26F7}"/>
          </ac:cxnSpMkLst>
        </pc:cxnChg>
        <pc:cxnChg chg="del">
          <ac:chgData name="길 다영" userId="11d3a75bfe554e41" providerId="LiveId" clId="{1C5F2BDF-DAED-4370-ADBF-ED88A2DE4E84}" dt="2021-08-23T14:35:17.176" v="33" actId="478"/>
          <ac:cxnSpMkLst>
            <pc:docMk/>
            <pc:sldMk cId="3777375857" sldId="268"/>
            <ac:cxnSpMk id="58" creationId="{2E4511F0-E168-4150-9380-8A722DF91AFB}"/>
          </ac:cxnSpMkLst>
        </pc:cxnChg>
        <pc:cxnChg chg="del">
          <ac:chgData name="길 다영" userId="11d3a75bfe554e41" providerId="LiveId" clId="{1C5F2BDF-DAED-4370-ADBF-ED88A2DE4E84}" dt="2021-08-23T14:35:17.176" v="33" actId="478"/>
          <ac:cxnSpMkLst>
            <pc:docMk/>
            <pc:sldMk cId="3777375857" sldId="268"/>
            <ac:cxnSpMk id="59" creationId="{727E0E69-4861-4362-BAFB-409D794995CF}"/>
          </ac:cxnSpMkLst>
        </pc:cxnChg>
      </pc:sldChg>
      <pc:sldChg chg="addSp delSp modSp add mod">
        <pc:chgData name="길 다영" userId="11d3a75bfe554e41" providerId="LiveId" clId="{1C5F2BDF-DAED-4370-ADBF-ED88A2DE4E84}" dt="2021-08-24T18:13:59.091" v="2392" actId="404"/>
        <pc:sldMkLst>
          <pc:docMk/>
          <pc:sldMk cId="2636773732" sldId="269"/>
        </pc:sldMkLst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8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1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2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3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4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5" creationId="{00000000-0000-0000-0000-000000000000}"/>
          </ac:spMkLst>
        </pc:spChg>
        <pc:spChg chg="del">
          <ac:chgData name="길 다영" userId="11d3a75bfe554e41" providerId="LiveId" clId="{1C5F2BDF-DAED-4370-ADBF-ED88A2DE4E84}" dt="2021-08-23T15:08:04.186" v="561" actId="478"/>
          <ac:spMkLst>
            <pc:docMk/>
            <pc:sldMk cId="2636773732" sldId="269"/>
            <ac:spMk id="16" creationId="{00000000-0000-0000-0000-000000000000}"/>
          </ac:spMkLst>
        </pc:spChg>
        <pc:spChg chg="add mod">
          <ac:chgData name="길 다영" userId="11d3a75bfe554e41" providerId="LiveId" clId="{1C5F2BDF-DAED-4370-ADBF-ED88A2DE4E84}" dt="2021-08-24T18:13:59.091" v="2392" actId="404"/>
          <ac:spMkLst>
            <pc:docMk/>
            <pc:sldMk cId="2636773732" sldId="269"/>
            <ac:spMk id="16" creationId="{B7BF17FF-606C-4644-842C-CF2A12C28ABF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2" creationId="{F0604C2E-2E7B-4725-8FCF-7D5D28A0C8FF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3" creationId="{98D3A27E-D17E-48F5-A042-DFCF506BDFDA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4" creationId="{55805AE1-5237-4766-A273-1C04B8A5CAD9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5" creationId="{4CDBB0DF-7CAB-4AFA-8138-872451A867FB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6" creationId="{8A0ED588-AB1E-4837-8DD6-CA8366F8A805}"/>
          </ac:spMkLst>
        </pc:spChg>
        <pc:spChg chg="mod">
          <ac:chgData name="길 다영" userId="11d3a75bfe554e41" providerId="LiveId" clId="{1C5F2BDF-DAED-4370-ADBF-ED88A2DE4E84}" dt="2021-08-23T15:08:12.694" v="562"/>
          <ac:spMkLst>
            <pc:docMk/>
            <pc:sldMk cId="2636773732" sldId="269"/>
            <ac:spMk id="27" creationId="{13D6CE1F-E0CB-4D27-81B1-6956A62279B9}"/>
          </ac:spMkLst>
        </pc:spChg>
        <pc:spChg chg="add 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28" creationId="{549984BC-A9BA-45A7-BADB-AEC26C177810}"/>
          </ac:spMkLst>
        </pc:spChg>
        <pc:spChg chg="add 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29" creationId="{F2429FEB-67B5-4749-91FA-3E0F652D25D8}"/>
          </ac:spMkLst>
        </pc:spChg>
        <pc:spChg chg="add del mod">
          <ac:chgData name="길 다영" userId="11d3a75bfe554e41" providerId="LiveId" clId="{1C5F2BDF-DAED-4370-ADBF-ED88A2DE4E84}" dt="2021-08-24T18:13:38.930" v="2386" actId="478"/>
          <ac:spMkLst>
            <pc:docMk/>
            <pc:sldMk cId="2636773732" sldId="269"/>
            <ac:spMk id="30" creationId="{864834A2-344C-4F5A-9C23-404903FA4080}"/>
          </ac:spMkLst>
        </pc:spChg>
        <pc:spChg chg="add del mod">
          <ac:chgData name="길 다영" userId="11d3a75bfe554e41" providerId="LiveId" clId="{1C5F2BDF-DAED-4370-ADBF-ED88A2DE4E84}" dt="2021-08-24T18:13:38.930" v="2386" actId="478"/>
          <ac:spMkLst>
            <pc:docMk/>
            <pc:sldMk cId="2636773732" sldId="269"/>
            <ac:spMk id="31" creationId="{E487153A-AC0D-493F-B584-DF9F452C717C}"/>
          </ac:spMkLst>
        </pc:spChg>
        <pc:spChg chg="add del mod">
          <ac:chgData name="길 다영" userId="11d3a75bfe554e41" providerId="LiveId" clId="{1C5F2BDF-DAED-4370-ADBF-ED88A2DE4E84}" dt="2021-08-24T18:13:38.930" v="2386" actId="478"/>
          <ac:spMkLst>
            <pc:docMk/>
            <pc:sldMk cId="2636773732" sldId="269"/>
            <ac:spMk id="32" creationId="{269F2198-9066-44E2-90C6-24F8BB8B6E35}"/>
          </ac:spMkLst>
        </pc:spChg>
        <pc:spChg chg="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35" creationId="{F118C7FC-140B-4328-9AB9-DF734A6D8045}"/>
          </ac:spMkLst>
        </pc:spChg>
        <pc:spChg chg="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36" creationId="{C15A3A6E-212A-40EE-93C0-204B7A6F0A7A}"/>
          </ac:spMkLst>
        </pc:spChg>
        <pc:spChg chg="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37" creationId="{969C4F73-221B-461F-A6AF-A1C701944D3C}"/>
          </ac:spMkLst>
        </pc:spChg>
        <pc:spChg chg="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38" creationId="{9203EF09-D6E9-4F27-A13F-38ECF2908CD5}"/>
          </ac:spMkLst>
        </pc:spChg>
        <pc:spChg chg="mod">
          <ac:chgData name="길 다영" userId="11d3a75bfe554e41" providerId="LiveId" clId="{1C5F2BDF-DAED-4370-ADBF-ED88A2DE4E84}" dt="2021-08-24T16:53:36.877" v="991" actId="692"/>
          <ac:spMkLst>
            <pc:docMk/>
            <pc:sldMk cId="2636773732" sldId="269"/>
            <ac:spMk id="39" creationId="{EE362E49-50F8-4735-B763-9BE50B59ED28}"/>
          </ac:spMkLst>
        </pc:spChg>
        <pc:grpChg chg="add del mod">
          <ac:chgData name="길 다영" userId="11d3a75bfe554e41" providerId="LiveId" clId="{1C5F2BDF-DAED-4370-ADBF-ED88A2DE4E84}" dt="2021-08-23T15:08:15.503" v="563" actId="478"/>
          <ac:grpSpMkLst>
            <pc:docMk/>
            <pc:sldMk cId="2636773732" sldId="269"/>
            <ac:grpSpMk id="21" creationId="{C9B987AF-575B-491D-961D-73C78BE2AEF1}"/>
          </ac:grpSpMkLst>
        </pc:grpChg>
        <pc:grpChg chg="add mod">
          <ac:chgData name="길 다영" userId="11d3a75bfe554e41" providerId="LiveId" clId="{1C5F2BDF-DAED-4370-ADBF-ED88A2DE4E84}" dt="2021-08-23T15:09:23.985" v="575" actId="1076"/>
          <ac:grpSpMkLst>
            <pc:docMk/>
            <pc:sldMk cId="2636773732" sldId="269"/>
            <ac:grpSpMk id="34" creationId="{E3E37533-83C5-4F9C-BD14-89339F851894}"/>
          </ac:grpSpMkLst>
        </pc:grpChg>
        <pc:cxnChg chg="del">
          <ac:chgData name="길 다영" userId="11d3a75bfe554e41" providerId="LiveId" clId="{1C5F2BDF-DAED-4370-ADBF-ED88A2DE4E84}" dt="2021-08-23T15:08:04.186" v="561" actId="478"/>
          <ac:cxnSpMkLst>
            <pc:docMk/>
            <pc:sldMk cId="2636773732" sldId="269"/>
            <ac:cxnSpMk id="18" creationId="{00000000-0000-0000-0000-000000000000}"/>
          </ac:cxnSpMkLst>
        </pc:cxnChg>
        <pc:cxnChg chg="del">
          <ac:chgData name="길 다영" userId="11d3a75bfe554e41" providerId="LiveId" clId="{1C5F2BDF-DAED-4370-ADBF-ED88A2DE4E84}" dt="2021-08-23T15:08:04.186" v="561" actId="478"/>
          <ac:cxnSpMkLst>
            <pc:docMk/>
            <pc:sldMk cId="2636773732" sldId="269"/>
            <ac:cxnSpMk id="19" creationId="{00000000-0000-0000-0000-000000000000}"/>
          </ac:cxnSpMkLst>
        </pc:cxnChg>
        <pc:cxnChg chg="add mod">
          <ac:chgData name="길 다영" userId="11d3a75bfe554e41" providerId="LiveId" clId="{1C5F2BDF-DAED-4370-ADBF-ED88A2DE4E84}" dt="2021-08-23T15:08:27.157" v="566" actId="208"/>
          <ac:cxnSpMkLst>
            <pc:docMk/>
            <pc:sldMk cId="2636773732" sldId="269"/>
            <ac:cxnSpMk id="33" creationId="{96EA1E1E-BAA4-46F4-A947-FC2E307002F1}"/>
          </ac:cxnSpMkLst>
        </pc:cxnChg>
      </pc:sldChg>
      <pc:sldChg chg="addSp delSp modSp add del mod">
        <pc:chgData name="길 다영" userId="11d3a75bfe554e41" providerId="LiveId" clId="{1C5F2BDF-DAED-4370-ADBF-ED88A2DE4E84}" dt="2021-08-24T16:43:12.807" v="639" actId="47"/>
        <pc:sldMkLst>
          <pc:docMk/>
          <pc:sldMk cId="3985713170" sldId="270"/>
        </pc:sldMkLst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16" creationId="{75CF1EE1-B6F0-4E7E-B018-D3E95F0A3916}"/>
          </ac:spMkLst>
        </pc:spChg>
        <pc:spChg chg="mod">
          <ac:chgData name="길 다영" userId="11d3a75bfe554e41" providerId="LiveId" clId="{1C5F2BDF-DAED-4370-ADBF-ED88A2DE4E84}" dt="2021-08-24T16:41:36.850" v="628" actId="1076"/>
          <ac:spMkLst>
            <pc:docMk/>
            <pc:sldMk cId="3985713170" sldId="270"/>
            <ac:spMk id="17" creationId="{3BC277ED-728B-4A48-B1A7-52DE6C45FBAD}"/>
          </ac:spMkLst>
        </pc:spChg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18" creationId="{A2863AA1-77EF-4099-83BD-B51AAFE1C776}"/>
          </ac:spMkLst>
        </pc:spChg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19" creationId="{22721CFB-118E-4F80-AB2A-2D88144ABE3C}"/>
          </ac:spMkLst>
        </pc:spChg>
        <pc:spChg chg="mod">
          <ac:chgData name="길 다영" userId="11d3a75bfe554e41" providerId="LiveId" clId="{1C5F2BDF-DAED-4370-ADBF-ED88A2DE4E84}" dt="2021-08-24T16:41:44.973" v="630" actId="14100"/>
          <ac:spMkLst>
            <pc:docMk/>
            <pc:sldMk cId="3985713170" sldId="270"/>
            <ac:spMk id="20" creationId="{6382EC20-48D8-4A20-843F-8D3CF6DAF8F9}"/>
          </ac:spMkLst>
        </pc:spChg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21" creationId="{68CBBC61-3AF5-4212-8FDF-FE0CA07CA9B8}"/>
          </ac:spMkLst>
        </pc:spChg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22" creationId="{66ADCA46-33B1-4F1D-BCB3-263172360F41}"/>
          </ac:spMkLst>
        </pc:spChg>
        <pc:spChg chg="add del mod">
          <ac:chgData name="길 다영" userId="11d3a75bfe554e41" providerId="LiveId" clId="{1C5F2BDF-DAED-4370-ADBF-ED88A2DE4E84}" dt="2021-08-24T16:38:14.529" v="593" actId="478"/>
          <ac:spMkLst>
            <pc:docMk/>
            <pc:sldMk cId="3985713170" sldId="270"/>
            <ac:spMk id="23" creationId="{B8966B0D-A63F-4E0E-AE53-F080A7D063DB}"/>
          </ac:spMkLst>
        </pc:spChg>
        <pc:spChg chg="add mod">
          <ac:chgData name="길 다영" userId="11d3a75bfe554e41" providerId="LiveId" clId="{1C5F2BDF-DAED-4370-ADBF-ED88A2DE4E84}" dt="2021-08-24T16:39:19.747" v="613" actId="404"/>
          <ac:spMkLst>
            <pc:docMk/>
            <pc:sldMk cId="3985713170" sldId="270"/>
            <ac:spMk id="24" creationId="{804579B5-2FBE-4CEC-856E-92E8D32574EA}"/>
          </ac:spMkLst>
        </pc:spChg>
        <pc:spChg chg="add del mod">
          <ac:chgData name="길 다영" userId="11d3a75bfe554e41" providerId="LiveId" clId="{1C5F2BDF-DAED-4370-ADBF-ED88A2DE4E84}" dt="2021-08-24T16:38:52.412" v="597" actId="478"/>
          <ac:spMkLst>
            <pc:docMk/>
            <pc:sldMk cId="3985713170" sldId="270"/>
            <ac:spMk id="25" creationId="{0CD3A8A0-540A-413E-B28E-D7A4012D283A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26" creationId="{0654A7D9-457E-4656-803D-20FB516ACBF0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27" creationId="{87B814E1-AE6E-46DB-B684-69A80BF0C6B3}"/>
          </ac:spMkLst>
        </pc:spChg>
        <pc:spChg chg="add del">
          <ac:chgData name="길 다영" userId="11d3a75bfe554e41" providerId="LiveId" clId="{1C5F2BDF-DAED-4370-ADBF-ED88A2DE4E84}" dt="2021-08-24T16:36:46.071" v="589" actId="478"/>
          <ac:spMkLst>
            <pc:docMk/>
            <pc:sldMk cId="3985713170" sldId="270"/>
            <ac:spMk id="28" creationId="{549984BC-A9BA-45A7-BADB-AEC26C177810}"/>
          </ac:spMkLst>
        </pc:spChg>
        <pc:spChg chg="add del">
          <ac:chgData name="길 다영" userId="11d3a75bfe554e41" providerId="LiveId" clId="{1C5F2BDF-DAED-4370-ADBF-ED88A2DE4E84}" dt="2021-08-24T16:36:46.071" v="589" actId="478"/>
          <ac:spMkLst>
            <pc:docMk/>
            <pc:sldMk cId="3985713170" sldId="270"/>
            <ac:spMk id="29" creationId="{F2429FEB-67B5-4749-91FA-3E0F652D25D8}"/>
          </ac:spMkLst>
        </pc:spChg>
        <pc:spChg chg="add del">
          <ac:chgData name="길 다영" userId="11d3a75bfe554e41" providerId="LiveId" clId="{1C5F2BDF-DAED-4370-ADBF-ED88A2DE4E84}" dt="2021-08-24T16:36:46.071" v="589" actId="478"/>
          <ac:spMkLst>
            <pc:docMk/>
            <pc:sldMk cId="3985713170" sldId="270"/>
            <ac:spMk id="30" creationId="{864834A2-344C-4F5A-9C23-404903FA4080}"/>
          </ac:spMkLst>
        </pc:spChg>
        <pc:spChg chg="add del">
          <ac:chgData name="길 다영" userId="11d3a75bfe554e41" providerId="LiveId" clId="{1C5F2BDF-DAED-4370-ADBF-ED88A2DE4E84}" dt="2021-08-24T16:36:46.071" v="589" actId="478"/>
          <ac:spMkLst>
            <pc:docMk/>
            <pc:sldMk cId="3985713170" sldId="270"/>
            <ac:spMk id="31" creationId="{E487153A-AC0D-493F-B584-DF9F452C717C}"/>
          </ac:spMkLst>
        </pc:spChg>
        <pc:spChg chg="add del">
          <ac:chgData name="길 다영" userId="11d3a75bfe554e41" providerId="LiveId" clId="{1C5F2BDF-DAED-4370-ADBF-ED88A2DE4E84}" dt="2021-08-24T16:36:46.071" v="589" actId="478"/>
          <ac:spMkLst>
            <pc:docMk/>
            <pc:sldMk cId="3985713170" sldId="270"/>
            <ac:spMk id="32" creationId="{269F2198-9066-44E2-90C6-24F8BB8B6E35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40" creationId="{E745BA6D-9A9A-4D38-9BC6-ACA1C74D3AA9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41" creationId="{C6E0B243-E2B0-458E-B473-87FD22A19556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42" creationId="{43A835C8-C490-4C92-811F-9B3346538007}"/>
          </ac:spMkLst>
        </pc:spChg>
        <pc:spChg chg="add del mod">
          <ac:chgData name="길 다영" userId="11d3a75bfe554e41" providerId="LiveId" clId="{1C5F2BDF-DAED-4370-ADBF-ED88A2DE4E84}" dt="2021-08-24T16:42:53.769" v="635" actId="478"/>
          <ac:spMkLst>
            <pc:docMk/>
            <pc:sldMk cId="3985713170" sldId="270"/>
            <ac:spMk id="43" creationId="{096997E0-CD04-4C40-822B-1F2F1B55CD26}"/>
          </ac:spMkLst>
        </pc:spChg>
        <pc:grpChg chg="add del">
          <ac:chgData name="길 다영" userId="11d3a75bfe554e41" providerId="LiveId" clId="{1C5F2BDF-DAED-4370-ADBF-ED88A2DE4E84}" dt="2021-08-24T16:36:46.071" v="589" actId="478"/>
          <ac:grpSpMkLst>
            <pc:docMk/>
            <pc:sldMk cId="3985713170" sldId="270"/>
            <ac:grpSpMk id="34" creationId="{E3E37533-83C5-4F9C-BD14-89339F851894}"/>
          </ac:grpSpMkLst>
        </pc:grpChg>
        <pc:cxnChg chg="add del">
          <ac:chgData name="길 다영" userId="11d3a75bfe554e41" providerId="LiveId" clId="{1C5F2BDF-DAED-4370-ADBF-ED88A2DE4E84}" dt="2021-08-24T16:36:46.071" v="589" actId="478"/>
          <ac:cxnSpMkLst>
            <pc:docMk/>
            <pc:sldMk cId="3985713170" sldId="270"/>
            <ac:cxnSpMk id="33" creationId="{96EA1E1E-BAA4-46F4-A947-FC2E307002F1}"/>
          </ac:cxnSpMkLst>
        </pc:cxnChg>
      </pc:sldChg>
      <pc:sldChg chg="addSp delSp modSp add mod">
        <pc:chgData name="길 다영" userId="11d3a75bfe554e41" providerId="LiveId" clId="{1C5F2BDF-DAED-4370-ADBF-ED88A2DE4E84}" dt="2021-08-24T18:06:40.970" v="2072" actId="1076"/>
        <pc:sldMkLst>
          <pc:docMk/>
          <pc:sldMk cId="3064322188" sldId="271"/>
        </pc:sldMkLst>
        <pc:spChg chg="add del mod">
          <ac:chgData name="길 다영" userId="11d3a75bfe554e41" providerId="LiveId" clId="{1C5F2BDF-DAED-4370-ADBF-ED88A2DE4E84}" dt="2021-08-24T16:46:55.758" v="801" actId="478"/>
          <ac:spMkLst>
            <pc:docMk/>
            <pc:sldMk cId="3064322188" sldId="271"/>
            <ac:spMk id="2" creationId="{8093DCD5-7346-42E5-BC9E-866CFDBFDF8D}"/>
          </ac:spMkLst>
        </pc:spChg>
        <pc:spChg chg="add mod">
          <ac:chgData name="길 다영" userId="11d3a75bfe554e41" providerId="LiveId" clId="{1C5F2BDF-DAED-4370-ADBF-ED88A2DE4E84}" dt="2021-08-24T17:06:59.893" v="1298" actId="207"/>
          <ac:spMkLst>
            <pc:docMk/>
            <pc:sldMk cId="3064322188" sldId="271"/>
            <ac:spMk id="7" creationId="{7BE29B99-57A2-43DC-B7B5-6B5CA8ACC260}"/>
          </ac:spMkLst>
        </pc:spChg>
        <pc:spChg chg="add mod">
          <ac:chgData name="길 다영" userId="11d3a75bfe554e41" providerId="LiveId" clId="{1C5F2BDF-DAED-4370-ADBF-ED88A2DE4E84}" dt="2021-08-24T17:11:18.888" v="1470" actId="404"/>
          <ac:spMkLst>
            <pc:docMk/>
            <pc:sldMk cId="3064322188" sldId="271"/>
            <ac:spMk id="16" creationId="{432C58FF-D276-43F0-9275-22EA5C00FAE5}"/>
          </ac:spMkLst>
        </pc:spChg>
        <pc:spChg chg="mod">
          <ac:chgData name="길 다영" userId="11d3a75bfe554e41" providerId="LiveId" clId="{1C5F2BDF-DAED-4370-ADBF-ED88A2DE4E84}" dt="2021-08-24T16:42:59.021" v="636" actId="14100"/>
          <ac:spMkLst>
            <pc:docMk/>
            <pc:sldMk cId="3064322188" sldId="271"/>
            <ac:spMk id="17" creationId="{3BC277ED-728B-4A48-B1A7-52DE6C45FBAD}"/>
          </ac:spMkLst>
        </pc:spChg>
        <pc:spChg chg="add mod">
          <ac:chgData name="길 다영" userId="11d3a75bfe554e41" providerId="LiveId" clId="{1C5F2BDF-DAED-4370-ADBF-ED88A2DE4E84}" dt="2021-08-24T18:06:40.970" v="2072" actId="1076"/>
          <ac:spMkLst>
            <pc:docMk/>
            <pc:sldMk cId="3064322188" sldId="271"/>
            <ac:spMk id="18" creationId="{C59D125A-D136-42F5-A920-C60BFFE615A0}"/>
          </ac:spMkLst>
        </pc:spChg>
        <pc:spChg chg="add mod">
          <ac:chgData name="길 다영" userId="11d3a75bfe554e41" providerId="LiveId" clId="{1C5F2BDF-DAED-4370-ADBF-ED88A2DE4E84}" dt="2021-08-24T17:05:25.092" v="1280" actId="692"/>
          <ac:spMkLst>
            <pc:docMk/>
            <pc:sldMk cId="3064322188" sldId="271"/>
            <ac:spMk id="21" creationId="{4B07D34F-E192-43EA-B79B-F9DFF41B4769}"/>
          </ac:spMkLst>
        </pc:spChg>
        <pc:spChg chg="mod">
          <ac:chgData name="길 다영" userId="11d3a75bfe554e41" providerId="LiveId" clId="{1C5F2BDF-DAED-4370-ADBF-ED88A2DE4E84}" dt="2021-08-24T16:59:20.828" v="1149" actId="692"/>
          <ac:spMkLst>
            <pc:docMk/>
            <pc:sldMk cId="3064322188" sldId="271"/>
            <ac:spMk id="23" creationId="{0049DC7F-7F9C-47F4-B38E-BD257F539307}"/>
          </ac:spMkLst>
        </pc:spChg>
        <pc:spChg chg="mod">
          <ac:chgData name="길 다영" userId="11d3a75bfe554e41" providerId="LiveId" clId="{1C5F2BDF-DAED-4370-ADBF-ED88A2DE4E84}" dt="2021-08-24T16:59:20.828" v="1149" actId="692"/>
          <ac:spMkLst>
            <pc:docMk/>
            <pc:sldMk cId="3064322188" sldId="271"/>
            <ac:spMk id="24" creationId="{79C6679D-0120-4CC6-9ADD-59ECD1BAE4DF}"/>
          </ac:spMkLst>
        </pc:spChg>
        <pc:spChg chg="mod">
          <ac:chgData name="길 다영" userId="11d3a75bfe554e41" providerId="LiveId" clId="{1C5F2BDF-DAED-4370-ADBF-ED88A2DE4E84}" dt="2021-08-24T16:59:20.828" v="1149" actId="692"/>
          <ac:spMkLst>
            <pc:docMk/>
            <pc:sldMk cId="3064322188" sldId="271"/>
            <ac:spMk id="25" creationId="{3C3D5482-7E25-4AE4-B89D-4D7AABA25D47}"/>
          </ac:spMkLst>
        </pc:spChg>
        <pc:spChg chg="mod">
          <ac:chgData name="길 다영" userId="11d3a75bfe554e41" providerId="LiveId" clId="{1C5F2BDF-DAED-4370-ADBF-ED88A2DE4E84}" dt="2021-08-24T16:59:20.828" v="1149" actId="692"/>
          <ac:spMkLst>
            <pc:docMk/>
            <pc:sldMk cId="3064322188" sldId="271"/>
            <ac:spMk id="26" creationId="{75D027D2-B4B5-4EB3-88D6-D0F5D2C6188D}"/>
          </ac:spMkLst>
        </pc:spChg>
        <pc:spChg chg="mod">
          <ac:chgData name="길 다영" userId="11d3a75bfe554e41" providerId="LiveId" clId="{1C5F2BDF-DAED-4370-ADBF-ED88A2DE4E84}" dt="2021-08-24T16:59:20.828" v="1149" actId="692"/>
          <ac:spMkLst>
            <pc:docMk/>
            <pc:sldMk cId="3064322188" sldId="271"/>
            <ac:spMk id="27" creationId="{79E36155-FF9E-40F5-9C7A-3C3271043EC9}"/>
          </ac:spMkLst>
        </pc:spChg>
        <pc:spChg chg="del">
          <ac:chgData name="길 다영" userId="11d3a75bfe554e41" providerId="LiveId" clId="{1C5F2BDF-DAED-4370-ADBF-ED88A2DE4E84}" dt="2021-08-24T16:42:17.341" v="632" actId="478"/>
          <ac:spMkLst>
            <pc:docMk/>
            <pc:sldMk cId="3064322188" sldId="271"/>
            <ac:spMk id="28" creationId="{549984BC-A9BA-45A7-BADB-AEC26C177810}"/>
          </ac:spMkLst>
        </pc:spChg>
        <pc:spChg chg="del">
          <ac:chgData name="길 다영" userId="11d3a75bfe554e41" providerId="LiveId" clId="{1C5F2BDF-DAED-4370-ADBF-ED88A2DE4E84}" dt="2021-08-24T16:42:17.341" v="632" actId="478"/>
          <ac:spMkLst>
            <pc:docMk/>
            <pc:sldMk cId="3064322188" sldId="271"/>
            <ac:spMk id="29" creationId="{F2429FEB-67B5-4749-91FA-3E0F652D25D8}"/>
          </ac:spMkLst>
        </pc:spChg>
        <pc:spChg chg="del">
          <ac:chgData name="길 다영" userId="11d3a75bfe554e41" providerId="LiveId" clId="{1C5F2BDF-DAED-4370-ADBF-ED88A2DE4E84}" dt="2021-08-24T16:42:17.341" v="632" actId="478"/>
          <ac:spMkLst>
            <pc:docMk/>
            <pc:sldMk cId="3064322188" sldId="271"/>
            <ac:spMk id="30" creationId="{864834A2-344C-4F5A-9C23-404903FA4080}"/>
          </ac:spMkLst>
        </pc:spChg>
        <pc:spChg chg="del">
          <ac:chgData name="길 다영" userId="11d3a75bfe554e41" providerId="LiveId" clId="{1C5F2BDF-DAED-4370-ADBF-ED88A2DE4E84}" dt="2021-08-24T16:42:17.341" v="632" actId="478"/>
          <ac:spMkLst>
            <pc:docMk/>
            <pc:sldMk cId="3064322188" sldId="271"/>
            <ac:spMk id="31" creationId="{E487153A-AC0D-493F-B584-DF9F452C717C}"/>
          </ac:spMkLst>
        </pc:spChg>
        <pc:spChg chg="del">
          <ac:chgData name="길 다영" userId="11d3a75bfe554e41" providerId="LiveId" clId="{1C5F2BDF-DAED-4370-ADBF-ED88A2DE4E84}" dt="2021-08-24T16:42:17.341" v="632" actId="478"/>
          <ac:spMkLst>
            <pc:docMk/>
            <pc:sldMk cId="3064322188" sldId="271"/>
            <ac:spMk id="32" creationId="{269F2198-9066-44E2-90C6-24F8BB8B6E35}"/>
          </ac:spMkLst>
        </pc:spChg>
        <pc:spChg chg="add mod">
          <ac:chgData name="길 다영" userId="11d3a75bfe554e41" providerId="LiveId" clId="{1C5F2BDF-DAED-4370-ADBF-ED88A2DE4E84}" dt="2021-08-24T17:05:52.180" v="1285" actId="1076"/>
          <ac:spMkLst>
            <pc:docMk/>
            <pc:sldMk cId="3064322188" sldId="271"/>
            <ac:spMk id="40" creationId="{AB61D8D4-8184-4328-9818-0477329B3486}"/>
          </ac:spMkLst>
        </pc:spChg>
        <pc:spChg chg="add del mod">
          <ac:chgData name="길 다영" userId="11d3a75bfe554e41" providerId="LiveId" clId="{1C5F2BDF-DAED-4370-ADBF-ED88A2DE4E84}" dt="2021-08-24T16:58:52.503" v="1120" actId="478"/>
          <ac:spMkLst>
            <pc:docMk/>
            <pc:sldMk cId="3064322188" sldId="271"/>
            <ac:spMk id="41" creationId="{69ACBB9E-F8E7-4D2C-A45E-64638B5C633D}"/>
          </ac:spMkLst>
        </pc:spChg>
        <pc:spChg chg="del mod topLvl">
          <ac:chgData name="길 다영" userId="11d3a75bfe554e41" providerId="LiveId" clId="{1C5F2BDF-DAED-4370-ADBF-ED88A2DE4E84}" dt="2021-08-24T17:03:10.670" v="1231" actId="478"/>
          <ac:spMkLst>
            <pc:docMk/>
            <pc:sldMk cId="3064322188" sldId="271"/>
            <ac:spMk id="45" creationId="{315BFACE-C077-4A1C-92F1-AFE36A87BAE0}"/>
          </ac:spMkLst>
        </pc:spChg>
        <pc:spChg chg="del mod topLvl">
          <ac:chgData name="길 다영" userId="11d3a75bfe554e41" providerId="LiveId" clId="{1C5F2BDF-DAED-4370-ADBF-ED88A2DE4E84}" dt="2021-08-24T17:03:10.670" v="1231" actId="478"/>
          <ac:spMkLst>
            <pc:docMk/>
            <pc:sldMk cId="3064322188" sldId="271"/>
            <ac:spMk id="46" creationId="{DFD6E079-0D0D-499C-9E1F-0FCDE00415E6}"/>
          </ac:spMkLst>
        </pc:spChg>
        <pc:spChg chg="del mod topLvl">
          <ac:chgData name="길 다영" userId="11d3a75bfe554e41" providerId="LiveId" clId="{1C5F2BDF-DAED-4370-ADBF-ED88A2DE4E84}" dt="2021-08-24T17:03:10.670" v="1231" actId="478"/>
          <ac:spMkLst>
            <pc:docMk/>
            <pc:sldMk cId="3064322188" sldId="271"/>
            <ac:spMk id="47" creationId="{BA1C4C20-F753-4E55-B9D7-AA5CB739FEC8}"/>
          </ac:spMkLst>
        </pc:spChg>
        <pc:spChg chg="del mod topLvl">
          <ac:chgData name="길 다영" userId="11d3a75bfe554e41" providerId="LiveId" clId="{1C5F2BDF-DAED-4370-ADBF-ED88A2DE4E84}" dt="2021-08-24T17:03:10.670" v="1231" actId="478"/>
          <ac:spMkLst>
            <pc:docMk/>
            <pc:sldMk cId="3064322188" sldId="271"/>
            <ac:spMk id="48" creationId="{87401DCB-6F14-43FF-86EB-FAB235A9C617}"/>
          </ac:spMkLst>
        </pc:spChg>
        <pc:spChg chg="del mod topLvl">
          <ac:chgData name="길 다영" userId="11d3a75bfe554e41" providerId="LiveId" clId="{1C5F2BDF-DAED-4370-ADBF-ED88A2DE4E84}" dt="2021-08-24T17:03:10.670" v="1231" actId="478"/>
          <ac:spMkLst>
            <pc:docMk/>
            <pc:sldMk cId="3064322188" sldId="271"/>
            <ac:spMk id="49" creationId="{788A501F-33D2-40B7-9F3B-BB153630DCC7}"/>
          </ac:spMkLst>
        </pc:spChg>
        <pc:spChg chg="add mod topLvl">
          <ac:chgData name="길 다영" userId="11d3a75bfe554e41" providerId="LiveId" clId="{1C5F2BDF-DAED-4370-ADBF-ED88A2DE4E84}" dt="2021-08-24T17:02:41.330" v="1226" actId="164"/>
          <ac:spMkLst>
            <pc:docMk/>
            <pc:sldMk cId="3064322188" sldId="271"/>
            <ac:spMk id="50" creationId="{4252ED49-EC3D-4F81-8719-A9110E68BAF4}"/>
          </ac:spMkLst>
        </pc:spChg>
        <pc:spChg chg="add mod">
          <ac:chgData name="길 다영" userId="11d3a75bfe554e41" providerId="LiveId" clId="{1C5F2BDF-DAED-4370-ADBF-ED88A2DE4E84}" dt="2021-08-24T17:02:41.330" v="1226" actId="164"/>
          <ac:spMkLst>
            <pc:docMk/>
            <pc:sldMk cId="3064322188" sldId="271"/>
            <ac:spMk id="51" creationId="{9E1406EE-5FCB-4642-88D4-A73A584729E6}"/>
          </ac:spMkLst>
        </pc:spChg>
        <pc:spChg chg="add mod">
          <ac:chgData name="길 다영" userId="11d3a75bfe554e41" providerId="LiveId" clId="{1C5F2BDF-DAED-4370-ADBF-ED88A2DE4E84}" dt="2021-08-24T17:02:41.330" v="1226" actId="164"/>
          <ac:spMkLst>
            <pc:docMk/>
            <pc:sldMk cId="3064322188" sldId="271"/>
            <ac:spMk id="52" creationId="{F0C9FC81-782A-46FA-8F2C-AA472986D7A2}"/>
          </ac:spMkLst>
        </pc:spChg>
        <pc:spChg chg="add mod">
          <ac:chgData name="길 다영" userId="11d3a75bfe554e41" providerId="LiveId" clId="{1C5F2BDF-DAED-4370-ADBF-ED88A2DE4E84}" dt="2021-08-24T17:02:41.330" v="1226" actId="164"/>
          <ac:spMkLst>
            <pc:docMk/>
            <pc:sldMk cId="3064322188" sldId="271"/>
            <ac:spMk id="53" creationId="{6AB42911-E7B8-48BE-8C58-B96EC234B0D4}"/>
          </ac:spMkLst>
        </pc:spChg>
        <pc:spChg chg="add mod">
          <ac:chgData name="길 다영" userId="11d3a75bfe554e41" providerId="LiveId" clId="{1C5F2BDF-DAED-4370-ADBF-ED88A2DE4E84}" dt="2021-08-24T17:02:41.330" v="1226" actId="164"/>
          <ac:spMkLst>
            <pc:docMk/>
            <pc:sldMk cId="3064322188" sldId="271"/>
            <ac:spMk id="54" creationId="{C6B1157B-1F12-4EC3-96B2-0E7E9FF28352}"/>
          </ac:spMkLst>
        </pc:spChg>
        <pc:spChg chg="add mod">
          <ac:chgData name="길 다영" userId="11d3a75bfe554e41" providerId="LiveId" clId="{1C5F2BDF-DAED-4370-ADBF-ED88A2DE4E84}" dt="2021-08-24T17:07:02.757" v="1299" actId="207"/>
          <ac:spMkLst>
            <pc:docMk/>
            <pc:sldMk cId="3064322188" sldId="271"/>
            <ac:spMk id="55" creationId="{765FDB92-EFD8-45DF-8B1E-96AFCFFEC171}"/>
          </ac:spMkLst>
        </pc:spChg>
        <pc:spChg chg="add mod">
          <ac:chgData name="길 다영" userId="11d3a75bfe554e41" providerId="LiveId" clId="{1C5F2BDF-DAED-4370-ADBF-ED88A2DE4E84}" dt="2021-08-24T17:06:42.150" v="1296" actId="207"/>
          <ac:spMkLst>
            <pc:docMk/>
            <pc:sldMk cId="3064322188" sldId="271"/>
            <ac:spMk id="56" creationId="{8856781E-89D4-45DE-85A6-957C34270707}"/>
          </ac:spMkLst>
        </pc:spChg>
        <pc:spChg chg="mod">
          <ac:chgData name="길 다영" userId="11d3a75bfe554e41" providerId="LiveId" clId="{1C5F2BDF-DAED-4370-ADBF-ED88A2DE4E84}" dt="2021-08-24T17:06:49.582" v="1297"/>
          <ac:spMkLst>
            <pc:docMk/>
            <pc:sldMk cId="3064322188" sldId="271"/>
            <ac:spMk id="58" creationId="{EF3EDC5E-C972-4C3A-8D62-8F6D03654CC7}"/>
          </ac:spMkLst>
        </pc:spChg>
        <pc:spChg chg="mod">
          <ac:chgData name="길 다영" userId="11d3a75bfe554e41" providerId="LiveId" clId="{1C5F2BDF-DAED-4370-ADBF-ED88A2DE4E84}" dt="2021-08-24T17:06:49.582" v="1297"/>
          <ac:spMkLst>
            <pc:docMk/>
            <pc:sldMk cId="3064322188" sldId="271"/>
            <ac:spMk id="59" creationId="{ECA7C874-1600-484D-A67E-8B9CC585ADFE}"/>
          </ac:spMkLst>
        </pc:spChg>
        <pc:spChg chg="mod">
          <ac:chgData name="길 다영" userId="11d3a75bfe554e41" providerId="LiveId" clId="{1C5F2BDF-DAED-4370-ADBF-ED88A2DE4E84}" dt="2021-08-24T17:06:49.582" v="1297"/>
          <ac:spMkLst>
            <pc:docMk/>
            <pc:sldMk cId="3064322188" sldId="271"/>
            <ac:spMk id="60" creationId="{EAFF6028-1C28-405D-817C-F7E4705C65AE}"/>
          </ac:spMkLst>
        </pc:spChg>
        <pc:spChg chg="mod">
          <ac:chgData name="길 다영" userId="11d3a75bfe554e41" providerId="LiveId" clId="{1C5F2BDF-DAED-4370-ADBF-ED88A2DE4E84}" dt="2021-08-24T17:06:49.582" v="1297"/>
          <ac:spMkLst>
            <pc:docMk/>
            <pc:sldMk cId="3064322188" sldId="271"/>
            <ac:spMk id="61" creationId="{5D5BB520-D264-4208-BC26-8012BFA45954}"/>
          </ac:spMkLst>
        </pc:spChg>
        <pc:spChg chg="mod">
          <ac:chgData name="길 다영" userId="11d3a75bfe554e41" providerId="LiveId" clId="{1C5F2BDF-DAED-4370-ADBF-ED88A2DE4E84}" dt="2021-08-24T17:06:49.582" v="1297"/>
          <ac:spMkLst>
            <pc:docMk/>
            <pc:sldMk cId="3064322188" sldId="271"/>
            <ac:spMk id="62" creationId="{78F9DABA-461E-472E-97F1-3E64ED3388DC}"/>
          </ac:spMkLst>
        </pc:spChg>
        <pc:spChg chg="add mod">
          <ac:chgData name="길 다영" userId="11d3a75bfe554e41" providerId="LiveId" clId="{1C5F2BDF-DAED-4370-ADBF-ED88A2DE4E84}" dt="2021-08-24T17:11:14.405" v="1469" actId="1037"/>
          <ac:spMkLst>
            <pc:docMk/>
            <pc:sldMk cId="3064322188" sldId="271"/>
            <ac:spMk id="63" creationId="{B17035AA-33B5-473B-808C-9C32ED5BCCEA}"/>
          </ac:spMkLst>
        </pc:spChg>
        <pc:grpChg chg="add mod">
          <ac:chgData name="길 다영" userId="11d3a75bfe554e41" providerId="LiveId" clId="{1C5F2BDF-DAED-4370-ADBF-ED88A2DE4E84}" dt="2021-08-24T17:05:28.804" v="1282" actId="1076"/>
          <ac:grpSpMkLst>
            <pc:docMk/>
            <pc:sldMk cId="3064322188" sldId="271"/>
            <ac:grpSpMk id="6" creationId="{2ED8F380-CEA1-4D52-B4A1-E893141E610B}"/>
          </ac:grpSpMkLst>
        </pc:grpChg>
        <pc:grpChg chg="add del mod ord">
          <ac:chgData name="길 다영" userId="11d3a75bfe554e41" providerId="LiveId" clId="{1C5F2BDF-DAED-4370-ADBF-ED88A2DE4E84}" dt="2021-08-24T17:05:30.738" v="1283" actId="478"/>
          <ac:grpSpMkLst>
            <pc:docMk/>
            <pc:sldMk cId="3064322188" sldId="271"/>
            <ac:grpSpMk id="22" creationId="{CAFEE3B4-DCBB-472B-A353-4580631FCB1A}"/>
          </ac:grpSpMkLst>
        </pc:grpChg>
        <pc:grpChg chg="del">
          <ac:chgData name="길 다영" userId="11d3a75bfe554e41" providerId="LiveId" clId="{1C5F2BDF-DAED-4370-ADBF-ED88A2DE4E84}" dt="2021-08-24T16:42:17.341" v="632" actId="478"/>
          <ac:grpSpMkLst>
            <pc:docMk/>
            <pc:sldMk cId="3064322188" sldId="271"/>
            <ac:grpSpMk id="34" creationId="{E3E37533-83C5-4F9C-BD14-89339F851894}"/>
          </ac:grpSpMkLst>
        </pc:grpChg>
        <pc:grpChg chg="add del mod">
          <ac:chgData name="길 다영" userId="11d3a75bfe554e41" providerId="LiveId" clId="{1C5F2BDF-DAED-4370-ADBF-ED88A2DE4E84}" dt="2021-08-24T17:01:57.100" v="1208" actId="165"/>
          <ac:grpSpMkLst>
            <pc:docMk/>
            <pc:sldMk cId="3064322188" sldId="271"/>
            <ac:grpSpMk id="44" creationId="{A290982A-C9C2-4756-BB55-D576970E977B}"/>
          </ac:grpSpMkLst>
        </pc:grpChg>
        <pc:grpChg chg="add del mod">
          <ac:chgData name="길 다영" userId="11d3a75bfe554e41" providerId="LiveId" clId="{1C5F2BDF-DAED-4370-ADBF-ED88A2DE4E84}" dt="2021-08-24T17:07:05.508" v="1300" actId="478"/>
          <ac:grpSpMkLst>
            <pc:docMk/>
            <pc:sldMk cId="3064322188" sldId="271"/>
            <ac:grpSpMk id="57" creationId="{AC991AD0-C453-478B-8170-C854F07CE127}"/>
          </ac:grpSpMkLst>
        </pc:grpChg>
        <pc:picChg chg="add del mod">
          <ac:chgData name="길 다영" userId="11d3a75bfe554e41" providerId="LiveId" clId="{1C5F2BDF-DAED-4370-ADBF-ED88A2DE4E84}" dt="2021-08-24T16:56:46.362" v="1112" actId="478"/>
          <ac:picMkLst>
            <pc:docMk/>
            <pc:sldMk cId="3064322188" sldId="271"/>
            <ac:picMk id="5" creationId="{75F09743-01B0-4396-B1DF-3B6F6833957B}"/>
          </ac:picMkLst>
        </pc:picChg>
        <pc:picChg chg="add mod">
          <ac:chgData name="길 다영" userId="11d3a75bfe554e41" providerId="LiveId" clId="{1C5F2BDF-DAED-4370-ADBF-ED88A2DE4E84}" dt="2021-08-24T16:57:55.511" v="1117" actId="1076"/>
          <ac:picMkLst>
            <pc:docMk/>
            <pc:sldMk cId="3064322188" sldId="271"/>
            <ac:picMk id="42" creationId="{D0DBB769-261C-4F0A-9678-2E76319839DF}"/>
          </ac:picMkLst>
        </pc:picChg>
        <pc:picChg chg="add mod">
          <ac:chgData name="길 다영" userId="11d3a75bfe554e41" providerId="LiveId" clId="{1C5F2BDF-DAED-4370-ADBF-ED88A2DE4E84}" dt="2021-08-24T16:57:53.747" v="1116" actId="1076"/>
          <ac:picMkLst>
            <pc:docMk/>
            <pc:sldMk cId="3064322188" sldId="271"/>
            <ac:picMk id="43" creationId="{8D725603-277A-42BB-9658-E531632C4C05}"/>
          </ac:picMkLst>
        </pc:picChg>
        <pc:cxnChg chg="del">
          <ac:chgData name="길 다영" userId="11d3a75bfe554e41" providerId="LiveId" clId="{1C5F2BDF-DAED-4370-ADBF-ED88A2DE4E84}" dt="2021-08-24T16:42:17.341" v="632" actId="478"/>
          <ac:cxnSpMkLst>
            <pc:docMk/>
            <pc:sldMk cId="3064322188" sldId="271"/>
            <ac:cxnSpMk id="33" creationId="{96EA1E1E-BAA4-46F4-A947-FC2E307002F1}"/>
          </ac:cxnSpMkLst>
        </pc:cxnChg>
      </pc:sldChg>
      <pc:sldChg chg="addSp delSp modSp add mod">
        <pc:chgData name="길 다영" userId="11d3a75bfe554e41" providerId="LiveId" clId="{1C5F2BDF-DAED-4370-ADBF-ED88A2DE4E84}" dt="2021-08-24T18:28:23.034" v="3020" actId="1076"/>
        <pc:sldMkLst>
          <pc:docMk/>
          <pc:sldMk cId="2284408365" sldId="272"/>
        </pc:sldMkLst>
        <pc:spChg chg="add mod">
          <ac:chgData name="길 다영" userId="11d3a75bfe554e41" providerId="LiveId" clId="{1C5F2BDF-DAED-4370-ADBF-ED88A2DE4E84}" dt="2021-08-24T17:54:49.783" v="1847" actId="1038"/>
          <ac:spMkLst>
            <pc:docMk/>
            <pc:sldMk cId="2284408365" sldId="272"/>
            <ac:spMk id="2" creationId="{34A7F8F0-ACFB-4DA1-842C-E5EB2B818473}"/>
          </ac:spMkLst>
        </pc:spChg>
        <pc:spChg chg="add mod">
          <ac:chgData name="길 다영" userId="11d3a75bfe554e41" providerId="LiveId" clId="{1C5F2BDF-DAED-4370-ADBF-ED88A2DE4E84}" dt="2021-08-24T17:54:39.484" v="1839" actId="1076"/>
          <ac:spMkLst>
            <pc:docMk/>
            <pc:sldMk cId="2284408365" sldId="272"/>
            <ac:spMk id="3" creationId="{CCE7AF6C-CD70-4454-ACA8-110A5B0712AD}"/>
          </ac:spMkLst>
        </pc:spChg>
        <pc:spChg chg="del">
          <ac:chgData name="길 다영" userId="11d3a75bfe554e41" providerId="LiveId" clId="{1C5F2BDF-DAED-4370-ADBF-ED88A2DE4E84}" dt="2021-08-24T17:07:30.720" v="1302" actId="478"/>
          <ac:spMkLst>
            <pc:docMk/>
            <pc:sldMk cId="2284408365" sldId="272"/>
            <ac:spMk id="7" creationId="{7BE29B99-57A2-43DC-B7B5-6B5CA8ACC260}"/>
          </ac:spMkLst>
        </pc:spChg>
        <pc:spChg chg="add del mod">
          <ac:chgData name="길 다영" userId="11d3a75bfe554e41" providerId="LiveId" clId="{1C5F2BDF-DAED-4370-ADBF-ED88A2DE4E84}" dt="2021-08-24T17:51:30.142" v="1777" actId="478"/>
          <ac:spMkLst>
            <pc:docMk/>
            <pc:sldMk cId="2284408365" sldId="272"/>
            <ac:spMk id="8" creationId="{6AD5B4F2-D374-4BF9-BD89-E7EF09C61A5B}"/>
          </ac:spMkLst>
        </pc:spChg>
        <pc:spChg chg="add del mod">
          <ac:chgData name="길 다영" userId="11d3a75bfe554e41" providerId="LiveId" clId="{1C5F2BDF-DAED-4370-ADBF-ED88A2DE4E84}" dt="2021-08-24T17:51:30.142" v="1777" actId="478"/>
          <ac:spMkLst>
            <pc:docMk/>
            <pc:sldMk cId="2284408365" sldId="272"/>
            <ac:spMk id="9" creationId="{38C17F4E-26EB-4B81-A0CF-7061651FCFA6}"/>
          </ac:spMkLst>
        </pc:spChg>
        <pc:spChg chg="mod">
          <ac:chgData name="길 다영" userId="11d3a75bfe554e41" providerId="LiveId" clId="{1C5F2BDF-DAED-4370-ADBF-ED88A2DE4E84}" dt="2021-08-24T17:11:39.341" v="1474" actId="404"/>
          <ac:spMkLst>
            <pc:docMk/>
            <pc:sldMk cId="2284408365" sldId="272"/>
            <ac:spMk id="16" creationId="{432C58FF-D276-43F0-9275-22EA5C00FAE5}"/>
          </ac:spMkLst>
        </pc:spChg>
        <pc:spChg chg="del">
          <ac:chgData name="길 다영" userId="11d3a75bfe554e41" providerId="LiveId" clId="{1C5F2BDF-DAED-4370-ADBF-ED88A2DE4E84}" dt="2021-08-24T17:07:30.720" v="1302" actId="478"/>
          <ac:spMkLst>
            <pc:docMk/>
            <pc:sldMk cId="2284408365" sldId="272"/>
            <ac:spMk id="18" creationId="{C59D125A-D136-42F5-A920-C60BFFE615A0}"/>
          </ac:spMkLst>
        </pc:spChg>
        <pc:spChg chg="del">
          <ac:chgData name="길 다영" userId="11d3a75bfe554e41" providerId="LiveId" clId="{1C5F2BDF-DAED-4370-ADBF-ED88A2DE4E84}" dt="2021-08-24T17:07:30.720" v="1302" actId="478"/>
          <ac:spMkLst>
            <pc:docMk/>
            <pc:sldMk cId="2284408365" sldId="272"/>
            <ac:spMk id="21" creationId="{4B07D34F-E192-43EA-B79B-F9DFF41B4769}"/>
          </ac:spMkLst>
        </pc:spChg>
        <pc:spChg chg="add del mod">
          <ac:chgData name="길 다영" userId="11d3a75bfe554e41" providerId="LiveId" clId="{1C5F2BDF-DAED-4370-ADBF-ED88A2DE4E84}" dt="2021-08-24T17:10:50.090" v="1434" actId="478"/>
          <ac:spMkLst>
            <pc:docMk/>
            <pc:sldMk cId="2284408365" sldId="272"/>
            <ac:spMk id="22" creationId="{25DABA56-B7EF-4CC8-934A-34149D894737}"/>
          </ac:spMkLst>
        </pc:spChg>
        <pc:spChg chg="add mod">
          <ac:chgData name="길 다영" userId="11d3a75bfe554e41" providerId="LiveId" clId="{1C5F2BDF-DAED-4370-ADBF-ED88A2DE4E84}" dt="2021-08-24T17:11:07.873" v="1462" actId="1037"/>
          <ac:spMkLst>
            <pc:docMk/>
            <pc:sldMk cId="2284408365" sldId="272"/>
            <ac:spMk id="23" creationId="{8AD5A30C-8CCD-4B20-94FD-5E490435FCF1}"/>
          </ac:spMkLst>
        </pc:spChg>
        <pc:spChg chg="add del mod">
          <ac:chgData name="길 다영" userId="11d3a75bfe554e41" providerId="LiveId" clId="{1C5F2BDF-DAED-4370-ADBF-ED88A2DE4E84}" dt="2021-08-24T17:51:30.142" v="1777" actId="478"/>
          <ac:spMkLst>
            <pc:docMk/>
            <pc:sldMk cId="2284408365" sldId="272"/>
            <ac:spMk id="26" creationId="{11EC2AE8-470A-48BD-9BFC-AECEF452E0A6}"/>
          </ac:spMkLst>
        </pc:spChg>
        <pc:spChg chg="add del mod">
          <ac:chgData name="길 다영" userId="11d3a75bfe554e41" providerId="LiveId" clId="{1C5F2BDF-DAED-4370-ADBF-ED88A2DE4E84}" dt="2021-08-24T17:51:30.142" v="1777" actId="478"/>
          <ac:spMkLst>
            <pc:docMk/>
            <pc:sldMk cId="2284408365" sldId="272"/>
            <ac:spMk id="28" creationId="{00FF8169-F0BC-4D25-AF19-53F670763C8A}"/>
          </ac:spMkLst>
        </pc:spChg>
        <pc:spChg chg="mod">
          <ac:chgData name="길 다영" userId="11d3a75bfe554e41" providerId="LiveId" clId="{1C5F2BDF-DAED-4370-ADBF-ED88A2DE4E84}" dt="2021-08-24T17:15:42.909" v="1623"/>
          <ac:spMkLst>
            <pc:docMk/>
            <pc:sldMk cId="2284408365" sldId="272"/>
            <ac:spMk id="30" creationId="{23223BD1-FA5E-4587-AD0B-FB1A6150327C}"/>
          </ac:spMkLst>
        </pc:spChg>
        <pc:spChg chg="mod">
          <ac:chgData name="길 다영" userId="11d3a75bfe554e41" providerId="LiveId" clId="{1C5F2BDF-DAED-4370-ADBF-ED88A2DE4E84}" dt="2021-08-24T17:15:42.909" v="1623"/>
          <ac:spMkLst>
            <pc:docMk/>
            <pc:sldMk cId="2284408365" sldId="272"/>
            <ac:spMk id="31" creationId="{753460C8-27F9-4CA5-8BEF-073F4A1DBF06}"/>
          </ac:spMkLst>
        </pc:spChg>
        <pc:spChg chg="mod">
          <ac:chgData name="길 다영" userId="11d3a75bfe554e41" providerId="LiveId" clId="{1C5F2BDF-DAED-4370-ADBF-ED88A2DE4E84}" dt="2021-08-24T17:15:42.909" v="1623"/>
          <ac:spMkLst>
            <pc:docMk/>
            <pc:sldMk cId="2284408365" sldId="272"/>
            <ac:spMk id="32" creationId="{B9C90FBE-4CE5-43AD-9D46-4DC87E4B6C28}"/>
          </ac:spMkLst>
        </pc:spChg>
        <pc:spChg chg="mod">
          <ac:chgData name="길 다영" userId="11d3a75bfe554e41" providerId="LiveId" clId="{1C5F2BDF-DAED-4370-ADBF-ED88A2DE4E84}" dt="2021-08-24T17:15:42.909" v="1623"/>
          <ac:spMkLst>
            <pc:docMk/>
            <pc:sldMk cId="2284408365" sldId="272"/>
            <ac:spMk id="33" creationId="{270C5257-5AB5-48B7-9275-C534049533B0}"/>
          </ac:spMkLst>
        </pc:spChg>
        <pc:spChg chg="mod">
          <ac:chgData name="길 다영" userId="11d3a75bfe554e41" providerId="LiveId" clId="{1C5F2BDF-DAED-4370-ADBF-ED88A2DE4E84}" dt="2021-08-24T17:15:42.909" v="1623"/>
          <ac:spMkLst>
            <pc:docMk/>
            <pc:sldMk cId="2284408365" sldId="272"/>
            <ac:spMk id="34" creationId="{5605FC8A-C097-4F31-852C-0FB718AD9919}"/>
          </ac:spMkLst>
        </pc:spChg>
        <pc:spChg chg="add mod">
          <ac:chgData name="길 다영" userId="11d3a75bfe554e41" providerId="LiveId" clId="{1C5F2BDF-DAED-4370-ADBF-ED88A2DE4E84}" dt="2021-08-24T17:51:36.152" v="1781" actId="1076"/>
          <ac:spMkLst>
            <pc:docMk/>
            <pc:sldMk cId="2284408365" sldId="272"/>
            <ac:spMk id="37" creationId="{F93DCFAE-BD1D-4431-B19C-70916CAEEB85}"/>
          </ac:spMkLst>
        </pc:spChg>
        <pc:spChg chg="add mod ord">
          <ac:chgData name="길 다영" userId="11d3a75bfe554e41" providerId="LiveId" clId="{1C5F2BDF-DAED-4370-ADBF-ED88A2DE4E84}" dt="2021-08-24T17:53:58.531" v="1828" actId="208"/>
          <ac:spMkLst>
            <pc:docMk/>
            <pc:sldMk cId="2284408365" sldId="272"/>
            <ac:spMk id="38" creationId="{536658EF-DD33-4EDE-A4A8-20F3BC51BA20}"/>
          </ac:spMkLst>
        </pc:spChg>
        <pc:spChg chg="del">
          <ac:chgData name="길 다영" userId="11d3a75bfe554e41" providerId="LiveId" clId="{1C5F2BDF-DAED-4370-ADBF-ED88A2DE4E84}" dt="2021-08-24T17:08:17.103" v="1308" actId="478"/>
          <ac:spMkLst>
            <pc:docMk/>
            <pc:sldMk cId="2284408365" sldId="272"/>
            <ac:spMk id="40" creationId="{AB61D8D4-8184-4328-9818-0477329B3486}"/>
          </ac:spMkLst>
        </pc:spChg>
        <pc:spChg chg="del">
          <ac:chgData name="길 다영" userId="11d3a75bfe554e41" providerId="LiveId" clId="{1C5F2BDF-DAED-4370-ADBF-ED88A2DE4E84}" dt="2021-08-24T17:07:30.720" v="1302" actId="478"/>
          <ac:spMkLst>
            <pc:docMk/>
            <pc:sldMk cId="2284408365" sldId="272"/>
            <ac:spMk id="55" creationId="{765FDB92-EFD8-45DF-8B1E-96AFCFFEC171}"/>
          </ac:spMkLst>
        </pc:spChg>
        <pc:spChg chg="del">
          <ac:chgData name="길 다영" userId="11d3a75bfe554e41" providerId="LiveId" clId="{1C5F2BDF-DAED-4370-ADBF-ED88A2DE4E84}" dt="2021-08-24T17:07:30.720" v="1302" actId="478"/>
          <ac:spMkLst>
            <pc:docMk/>
            <pc:sldMk cId="2284408365" sldId="272"/>
            <ac:spMk id="56" creationId="{8856781E-89D4-45DE-85A6-957C34270707}"/>
          </ac:spMkLst>
        </pc:spChg>
        <pc:spChg chg="add mod ord">
          <ac:chgData name="길 다영" userId="11d3a75bfe554e41" providerId="LiveId" clId="{1C5F2BDF-DAED-4370-ADBF-ED88A2DE4E84}" dt="2021-08-24T17:54:46.133" v="1840" actId="14100"/>
          <ac:spMkLst>
            <pc:docMk/>
            <pc:sldMk cId="2284408365" sldId="272"/>
            <ac:spMk id="57" creationId="{C3489D57-65C9-42B7-8455-EFA53A497704}"/>
          </ac:spMkLst>
        </pc:spChg>
        <pc:grpChg chg="del">
          <ac:chgData name="길 다영" userId="11d3a75bfe554e41" providerId="LiveId" clId="{1C5F2BDF-DAED-4370-ADBF-ED88A2DE4E84}" dt="2021-08-24T17:07:30.720" v="1302" actId="478"/>
          <ac:grpSpMkLst>
            <pc:docMk/>
            <pc:sldMk cId="2284408365" sldId="272"/>
            <ac:grpSpMk id="6" creationId="{2ED8F380-CEA1-4D52-B4A1-E893141E610B}"/>
          </ac:grpSpMkLst>
        </pc:grpChg>
        <pc:grpChg chg="add del mod">
          <ac:chgData name="길 다영" userId="11d3a75bfe554e41" providerId="LiveId" clId="{1C5F2BDF-DAED-4370-ADBF-ED88A2DE4E84}" dt="2021-08-24T17:15:47.651" v="1625" actId="478"/>
          <ac:grpSpMkLst>
            <pc:docMk/>
            <pc:sldMk cId="2284408365" sldId="272"/>
            <ac:grpSpMk id="29" creationId="{9C405B20-DAD1-43A3-95D4-46158AD125F0}"/>
          </ac:grpSpMkLst>
        </pc:grpChg>
        <pc:picChg chg="add mod">
          <ac:chgData name="길 다영" userId="11d3a75bfe554e41" providerId="LiveId" clId="{1C5F2BDF-DAED-4370-ADBF-ED88A2DE4E84}" dt="2021-08-24T18:28:23.034" v="3020" actId="1076"/>
          <ac:picMkLst>
            <pc:docMk/>
            <pc:sldMk cId="2284408365" sldId="272"/>
            <ac:picMk id="11" creationId="{9A9788B7-65D2-4470-92FD-91792001BDA0}"/>
          </ac:picMkLst>
        </pc:picChg>
        <pc:picChg chg="add mod">
          <ac:chgData name="길 다영" userId="11d3a75bfe554e41" providerId="LiveId" clId="{1C5F2BDF-DAED-4370-ADBF-ED88A2DE4E84}" dt="2021-08-24T17:51:57.865" v="1786" actId="1076"/>
          <ac:picMkLst>
            <pc:docMk/>
            <pc:sldMk cId="2284408365" sldId="272"/>
            <ac:picMk id="13" creationId="{F83433FA-EAA9-4DAB-87FE-5A928EA09913}"/>
          </ac:picMkLst>
        </pc:picChg>
        <pc:picChg chg="add mod">
          <ac:chgData name="길 다영" userId="11d3a75bfe554e41" providerId="LiveId" clId="{1C5F2BDF-DAED-4370-ADBF-ED88A2DE4E84}" dt="2021-08-24T17:58:39.675" v="1944" actId="14100"/>
          <ac:picMkLst>
            <pc:docMk/>
            <pc:sldMk cId="2284408365" sldId="272"/>
            <ac:picMk id="15" creationId="{8E67E31C-E410-4ED2-8715-4670DE3C4509}"/>
          </ac:picMkLst>
        </pc:picChg>
        <pc:picChg chg="add del mod">
          <ac:chgData name="길 다영" userId="11d3a75bfe554e41" providerId="LiveId" clId="{1C5F2BDF-DAED-4370-ADBF-ED88A2DE4E84}" dt="2021-08-24T17:14:29.194" v="1607" actId="478"/>
          <ac:picMkLst>
            <pc:docMk/>
            <pc:sldMk cId="2284408365" sldId="272"/>
            <ac:picMk id="19" creationId="{033E737B-5696-4E37-92D5-72166C5114D5}"/>
          </ac:picMkLst>
        </pc:picChg>
        <pc:picChg chg="add mod">
          <ac:chgData name="길 다영" userId="11d3a75bfe554e41" providerId="LiveId" clId="{1C5F2BDF-DAED-4370-ADBF-ED88A2DE4E84}" dt="2021-08-24T17:54:22.069" v="1835" actId="1076"/>
          <ac:picMkLst>
            <pc:docMk/>
            <pc:sldMk cId="2284408365" sldId="272"/>
            <ac:picMk id="25" creationId="{FC82E2A9-2266-461D-A3CD-5189090A644F}"/>
          </ac:picMkLst>
        </pc:picChg>
        <pc:picChg chg="add mod">
          <ac:chgData name="길 다영" userId="11d3a75bfe554e41" providerId="LiveId" clId="{1C5F2BDF-DAED-4370-ADBF-ED88A2DE4E84}" dt="2021-08-24T17:58:42.836" v="1945" actId="1076"/>
          <ac:picMkLst>
            <pc:docMk/>
            <pc:sldMk cId="2284408365" sldId="272"/>
            <ac:picMk id="36" creationId="{005928FB-705E-4B50-83BC-EC98EA405677}"/>
          </ac:picMkLst>
        </pc:picChg>
        <pc:picChg chg="del">
          <ac:chgData name="길 다영" userId="11d3a75bfe554e41" providerId="LiveId" clId="{1C5F2BDF-DAED-4370-ADBF-ED88A2DE4E84}" dt="2021-08-24T17:07:30.720" v="1302" actId="478"/>
          <ac:picMkLst>
            <pc:docMk/>
            <pc:sldMk cId="2284408365" sldId="272"/>
            <ac:picMk id="42" creationId="{D0DBB769-261C-4F0A-9678-2E76319839DF}"/>
          </ac:picMkLst>
        </pc:picChg>
        <pc:picChg chg="del">
          <ac:chgData name="길 다영" userId="11d3a75bfe554e41" providerId="LiveId" clId="{1C5F2BDF-DAED-4370-ADBF-ED88A2DE4E84}" dt="2021-08-24T17:07:30.720" v="1302" actId="478"/>
          <ac:picMkLst>
            <pc:docMk/>
            <pc:sldMk cId="2284408365" sldId="272"/>
            <ac:picMk id="43" creationId="{8D725603-277A-42BB-9658-E531632C4C05}"/>
          </ac:picMkLst>
        </pc:picChg>
        <pc:picChg chg="add del mod">
          <ac:chgData name="길 다영" userId="11d3a75bfe554e41" providerId="LiveId" clId="{1C5F2BDF-DAED-4370-ADBF-ED88A2DE4E84}" dt="2021-08-24T17:49:42.496" v="1769" actId="478"/>
          <ac:picMkLst>
            <pc:docMk/>
            <pc:sldMk cId="2284408365" sldId="272"/>
            <ac:picMk id="1029" creationId="{52F1AF32-9DD4-4067-A6ED-7D3F53508A4C}"/>
          </ac:picMkLst>
        </pc:picChg>
        <pc:picChg chg="add del mod">
          <ac:chgData name="길 다영" userId="11d3a75bfe554e41" providerId="LiveId" clId="{1C5F2BDF-DAED-4370-ADBF-ED88A2DE4E84}" dt="2021-08-24T17:49:43.315" v="1771" actId="478"/>
          <ac:picMkLst>
            <pc:docMk/>
            <pc:sldMk cId="2284408365" sldId="272"/>
            <ac:picMk id="1031" creationId="{3C31AA5C-0054-4AB9-8704-B581C924FBF3}"/>
          </ac:picMkLst>
        </pc:picChg>
        <pc:picChg chg="add del mod">
          <ac:chgData name="길 다영" userId="11d3a75bfe554e41" providerId="LiveId" clId="{1C5F2BDF-DAED-4370-ADBF-ED88A2DE4E84}" dt="2021-08-24T17:49:42.985" v="1770" actId="478"/>
          <ac:picMkLst>
            <pc:docMk/>
            <pc:sldMk cId="2284408365" sldId="272"/>
            <ac:picMk id="1033" creationId="{C35E73D5-2815-4EE2-938F-51A13448731F}"/>
          </ac:picMkLst>
        </pc:picChg>
        <pc:cxnChg chg="add del">
          <ac:chgData name="길 다영" userId="11d3a75bfe554e41" providerId="LiveId" clId="{1C5F2BDF-DAED-4370-ADBF-ED88A2DE4E84}" dt="2021-08-24T17:19:24.328" v="1688" actId="478"/>
          <ac:cxnSpMkLst>
            <pc:docMk/>
            <pc:sldMk cId="2284408365" sldId="272"/>
            <ac:cxnSpMk id="5" creationId="{AC196B98-8804-46D7-8E91-75AECACF173C}"/>
          </ac:cxnSpMkLst>
        </pc:cxnChg>
        <pc:cxnChg chg="add del mod">
          <ac:chgData name="길 다영" userId="11d3a75bfe554e41" providerId="LiveId" clId="{1C5F2BDF-DAED-4370-ADBF-ED88A2DE4E84}" dt="2021-08-24T17:19:25.342" v="1689" actId="478"/>
          <ac:cxnSpMkLst>
            <pc:docMk/>
            <pc:sldMk cId="2284408365" sldId="272"/>
            <ac:cxnSpMk id="27" creationId="{E33FF7DA-DF5E-4AFC-9E27-237F9B6FFC85}"/>
          </ac:cxnSpMkLst>
        </pc:cxnChg>
      </pc:sldChg>
      <pc:sldChg chg="add del">
        <pc:chgData name="길 다영" userId="11d3a75bfe554e41" providerId="LiveId" clId="{1C5F2BDF-DAED-4370-ADBF-ED88A2DE4E84}" dt="2021-08-24T17:57:01.259" v="1888" actId="2696"/>
        <pc:sldMkLst>
          <pc:docMk/>
          <pc:sldMk cId="1555935541" sldId="273"/>
        </pc:sldMkLst>
      </pc:sldChg>
      <pc:sldChg chg="addSp delSp modSp add del mod">
        <pc:chgData name="길 다영" userId="11d3a75bfe554e41" providerId="LiveId" clId="{1C5F2BDF-DAED-4370-ADBF-ED88A2DE4E84}" dt="2021-08-24T18:21:19.462" v="2949" actId="47"/>
        <pc:sldMkLst>
          <pc:docMk/>
          <pc:sldMk cId="4138970136" sldId="274"/>
        </pc:sldMkLst>
        <pc:spChg chg="del">
          <ac:chgData name="길 다영" userId="11d3a75bfe554e41" providerId="LiveId" clId="{1C5F2BDF-DAED-4370-ADBF-ED88A2DE4E84}" dt="2021-08-24T17:56:05.391" v="1869" actId="478"/>
          <ac:spMkLst>
            <pc:docMk/>
            <pc:sldMk cId="4138970136" sldId="274"/>
            <ac:spMk id="2" creationId="{34A7F8F0-ACFB-4DA1-842C-E5EB2B818473}"/>
          </ac:spMkLst>
        </pc:spChg>
        <pc:spChg chg="del">
          <ac:chgData name="길 다영" userId="11d3a75bfe554e41" providerId="LiveId" clId="{1C5F2BDF-DAED-4370-ADBF-ED88A2DE4E84}" dt="2021-08-24T17:56:05.391" v="1869" actId="478"/>
          <ac:spMkLst>
            <pc:docMk/>
            <pc:sldMk cId="4138970136" sldId="274"/>
            <ac:spMk id="3" creationId="{CCE7AF6C-CD70-4454-ACA8-110A5B0712AD}"/>
          </ac:spMkLst>
        </pc:spChg>
        <pc:spChg chg="add del mod">
          <ac:chgData name="길 다영" userId="11d3a75bfe554e41" providerId="LiveId" clId="{1C5F2BDF-DAED-4370-ADBF-ED88A2DE4E84}" dt="2021-08-24T17:55:12.673" v="1853"/>
          <ac:spMkLst>
            <pc:docMk/>
            <pc:sldMk cId="4138970136" sldId="274"/>
            <ac:spMk id="18" creationId="{613163D0-5347-4EFA-8B0D-ABC949385244}"/>
          </ac:spMkLst>
        </pc:spChg>
        <pc:spChg chg="add del mod">
          <ac:chgData name="길 다영" userId="11d3a75bfe554e41" providerId="LiveId" clId="{1C5F2BDF-DAED-4370-ADBF-ED88A2DE4E84}" dt="2021-08-24T17:55:12.673" v="1853"/>
          <ac:spMkLst>
            <pc:docMk/>
            <pc:sldMk cId="4138970136" sldId="274"/>
            <ac:spMk id="19" creationId="{095A0CF2-F5B2-4BC4-804F-B629316CA75A}"/>
          </ac:spMkLst>
        </pc:spChg>
        <pc:spChg chg="add mod">
          <ac:chgData name="길 다영" userId="11d3a75bfe554e41" providerId="LiveId" clId="{1C5F2BDF-DAED-4370-ADBF-ED88A2DE4E84}" dt="2021-08-24T17:55:22.394" v="1855" actId="1076"/>
          <ac:spMkLst>
            <pc:docMk/>
            <pc:sldMk cId="4138970136" sldId="274"/>
            <ac:spMk id="21" creationId="{5947A364-5861-4248-A03D-3885BA5B4AF2}"/>
          </ac:spMkLst>
        </pc:spChg>
        <pc:spChg chg="add mod">
          <ac:chgData name="길 다영" userId="11d3a75bfe554e41" providerId="LiveId" clId="{1C5F2BDF-DAED-4370-ADBF-ED88A2DE4E84}" dt="2021-08-24T17:55:28.594" v="1858" actId="1036"/>
          <ac:spMkLst>
            <pc:docMk/>
            <pc:sldMk cId="4138970136" sldId="274"/>
            <ac:spMk id="22" creationId="{F34B955D-10A0-4211-AED5-CA989380BA0A}"/>
          </ac:spMkLst>
        </pc:spChg>
        <pc:spChg chg="add mod">
          <ac:chgData name="길 다영" userId="11d3a75bfe554e41" providerId="LiveId" clId="{1C5F2BDF-DAED-4370-ADBF-ED88A2DE4E84}" dt="2021-08-24T17:57:25.209" v="1894" actId="1037"/>
          <ac:spMkLst>
            <pc:docMk/>
            <pc:sldMk cId="4138970136" sldId="274"/>
            <ac:spMk id="24" creationId="{E1C67D8C-C7F1-474C-8F8A-F98AB23843D2}"/>
          </ac:spMkLst>
        </pc:spChg>
        <pc:spChg chg="add mod">
          <ac:chgData name="길 다영" userId="11d3a75bfe554e41" providerId="LiveId" clId="{1C5F2BDF-DAED-4370-ADBF-ED88A2DE4E84}" dt="2021-08-24T17:56:14.525" v="1871" actId="1076"/>
          <ac:spMkLst>
            <pc:docMk/>
            <pc:sldMk cId="4138970136" sldId="274"/>
            <ac:spMk id="26" creationId="{6FCCEC87-CB66-493F-92C5-57A14BA3FB0B}"/>
          </ac:spMkLst>
        </pc:spChg>
        <pc:spChg chg="del">
          <ac:chgData name="길 다영" userId="11d3a75bfe554e41" providerId="LiveId" clId="{1C5F2BDF-DAED-4370-ADBF-ED88A2DE4E84}" dt="2021-08-24T17:55:05.927" v="1849" actId="478"/>
          <ac:spMkLst>
            <pc:docMk/>
            <pc:sldMk cId="4138970136" sldId="274"/>
            <ac:spMk id="37" creationId="{F93DCFAE-BD1D-4431-B19C-70916CAEEB85}"/>
          </ac:spMkLst>
        </pc:spChg>
        <pc:picChg chg="add mod">
          <ac:chgData name="길 다영" userId="11d3a75bfe554e41" providerId="LiveId" clId="{1C5F2BDF-DAED-4370-ADBF-ED88A2DE4E84}" dt="2021-08-24T17:55:43.553" v="1864" actId="1076"/>
          <ac:picMkLst>
            <pc:docMk/>
            <pc:sldMk cId="4138970136" sldId="274"/>
            <ac:picMk id="5" creationId="{07680752-FC52-4EC4-918A-121A17306639}"/>
          </ac:picMkLst>
        </pc:picChg>
        <pc:picChg chg="add mod">
          <ac:chgData name="길 다영" userId="11d3a75bfe554e41" providerId="LiveId" clId="{1C5F2BDF-DAED-4370-ADBF-ED88A2DE4E84}" dt="2021-08-24T17:55:56.188" v="1867" actId="1076"/>
          <ac:picMkLst>
            <pc:docMk/>
            <pc:sldMk cId="4138970136" sldId="274"/>
            <ac:picMk id="7" creationId="{B52D403F-AB7E-4B72-B813-30A4CCD112AF}"/>
          </ac:picMkLst>
        </pc:picChg>
        <pc:picChg chg="add mod modCrop">
          <ac:chgData name="길 다영" userId="11d3a75bfe554e41" providerId="LiveId" clId="{1C5F2BDF-DAED-4370-ADBF-ED88A2DE4E84}" dt="2021-08-24T17:56:41.492" v="1882" actId="1076"/>
          <ac:picMkLst>
            <pc:docMk/>
            <pc:sldMk cId="4138970136" sldId="274"/>
            <ac:picMk id="9" creationId="{48269A0A-30F1-41D9-BD41-E463550134CF}"/>
          </ac:picMkLst>
        </pc:picChg>
        <pc:picChg chg="del">
          <ac:chgData name="길 다영" userId="11d3a75bfe554e41" providerId="LiveId" clId="{1C5F2BDF-DAED-4370-ADBF-ED88A2DE4E84}" dt="2021-08-24T17:55:38.192" v="1859" actId="478"/>
          <ac:picMkLst>
            <pc:docMk/>
            <pc:sldMk cId="4138970136" sldId="274"/>
            <ac:picMk id="11" creationId="{9A9788B7-65D2-4470-92FD-91792001BDA0}"/>
          </ac:picMkLst>
        </pc:picChg>
        <pc:picChg chg="add mod">
          <ac:chgData name="길 다영" userId="11d3a75bfe554e41" providerId="LiveId" clId="{1C5F2BDF-DAED-4370-ADBF-ED88A2DE4E84}" dt="2021-08-24T17:56:48.108" v="1887" actId="1076"/>
          <ac:picMkLst>
            <pc:docMk/>
            <pc:sldMk cId="4138970136" sldId="274"/>
            <ac:picMk id="12" creationId="{2B38070C-81E6-4B22-BDFB-65C9B0E34979}"/>
          </ac:picMkLst>
        </pc:picChg>
        <pc:picChg chg="del">
          <ac:chgData name="길 다영" userId="11d3a75bfe554e41" providerId="LiveId" clId="{1C5F2BDF-DAED-4370-ADBF-ED88A2DE4E84}" dt="2021-08-24T17:55:44.529" v="1865" actId="478"/>
          <ac:picMkLst>
            <pc:docMk/>
            <pc:sldMk cId="4138970136" sldId="274"/>
            <ac:picMk id="13" creationId="{F83433FA-EAA9-4DAB-87FE-5A928EA09913}"/>
          </ac:picMkLst>
        </pc:picChg>
        <pc:picChg chg="del">
          <ac:chgData name="길 다영" userId="11d3a75bfe554e41" providerId="LiveId" clId="{1C5F2BDF-DAED-4370-ADBF-ED88A2DE4E84}" dt="2021-08-24T17:56:25.693" v="1873" actId="478"/>
          <ac:picMkLst>
            <pc:docMk/>
            <pc:sldMk cId="4138970136" sldId="274"/>
            <ac:picMk id="15" creationId="{8E67E31C-E410-4ED2-8715-4670DE3C4509}"/>
          </ac:picMkLst>
        </pc:picChg>
        <pc:picChg chg="del">
          <ac:chgData name="길 다영" userId="11d3a75bfe554e41" providerId="LiveId" clId="{1C5F2BDF-DAED-4370-ADBF-ED88A2DE4E84}" dt="2021-08-24T17:56:24.226" v="1872" actId="478"/>
          <ac:picMkLst>
            <pc:docMk/>
            <pc:sldMk cId="4138970136" sldId="274"/>
            <ac:picMk id="25" creationId="{FC82E2A9-2266-461D-A3CD-5189090A644F}"/>
          </ac:picMkLst>
        </pc:picChg>
        <pc:picChg chg="del">
          <ac:chgData name="길 다영" userId="11d3a75bfe554e41" providerId="LiveId" clId="{1C5F2BDF-DAED-4370-ADBF-ED88A2DE4E84}" dt="2021-08-24T17:56:27.021" v="1874" actId="478"/>
          <ac:picMkLst>
            <pc:docMk/>
            <pc:sldMk cId="4138970136" sldId="274"/>
            <ac:picMk id="36" creationId="{005928FB-705E-4B50-83BC-EC98EA405677}"/>
          </ac:picMkLst>
        </pc:picChg>
      </pc:sldChg>
      <pc:sldChg chg="addSp delSp modSp add mod">
        <pc:chgData name="길 다영" userId="11d3a75bfe554e41" providerId="LiveId" clId="{1C5F2BDF-DAED-4370-ADBF-ED88A2DE4E84}" dt="2021-08-25T15:52:02.562" v="7373" actId="14100"/>
        <pc:sldMkLst>
          <pc:docMk/>
          <pc:sldMk cId="177524127" sldId="275"/>
        </pc:sldMkLst>
        <pc:spChg chg="add del">
          <ac:chgData name="길 다영" userId="11d3a75bfe554e41" providerId="LiveId" clId="{1C5F2BDF-DAED-4370-ADBF-ED88A2DE4E84}" dt="2021-08-24T17:59:58.647" v="1947"/>
          <ac:spMkLst>
            <pc:docMk/>
            <pc:sldMk cId="177524127" sldId="275"/>
            <ac:spMk id="2" creationId="{11881BF5-46F0-4D1A-BA7D-803BECEBB9CC}"/>
          </ac:spMkLst>
        </pc:spChg>
        <pc:spChg chg="add del mod">
          <ac:chgData name="길 다영" userId="11d3a75bfe554e41" providerId="LiveId" clId="{1C5F2BDF-DAED-4370-ADBF-ED88A2DE4E84}" dt="2021-08-25T15:37:35.217" v="6532" actId="478"/>
          <ac:spMkLst>
            <pc:docMk/>
            <pc:sldMk cId="177524127" sldId="275"/>
            <ac:spMk id="18" creationId="{F5FA8005-685A-487D-9FCE-1328F449CA6A}"/>
          </ac:spMkLst>
        </pc:spChg>
        <pc:spChg chg="add mod">
          <ac:chgData name="길 다영" userId="11d3a75bfe554e41" providerId="LiveId" clId="{1C5F2BDF-DAED-4370-ADBF-ED88A2DE4E84}" dt="2021-08-25T15:51:52.471" v="7370" actId="1036"/>
          <ac:spMkLst>
            <pc:docMk/>
            <pc:sldMk cId="177524127" sldId="275"/>
            <ac:spMk id="19" creationId="{F0B549F7-15F5-47AC-A873-8A0C76AA5D5C}"/>
          </ac:spMkLst>
        </pc:spChg>
        <pc:spChg chg="del">
          <ac:chgData name="길 다영" userId="11d3a75bfe554e41" providerId="LiveId" clId="{1C5F2BDF-DAED-4370-ADBF-ED88A2DE4E84}" dt="2021-08-24T18:00:53.951" v="1984" actId="478"/>
          <ac:spMkLst>
            <pc:docMk/>
            <pc:sldMk cId="177524127" sldId="275"/>
            <ac:spMk id="21" creationId="{5947A364-5861-4248-A03D-3885BA5B4AF2}"/>
          </ac:spMkLst>
        </pc:spChg>
        <pc:spChg chg="mod">
          <ac:chgData name="길 다영" userId="11d3a75bfe554e41" providerId="LiveId" clId="{1C5F2BDF-DAED-4370-ADBF-ED88A2DE4E84}" dt="2021-08-24T18:29:19.091" v="3079" actId="20577"/>
          <ac:spMkLst>
            <pc:docMk/>
            <pc:sldMk cId="177524127" sldId="275"/>
            <ac:spMk id="22" creationId="{F34B955D-10A0-4211-AED5-CA989380BA0A}"/>
          </ac:spMkLst>
        </pc:spChg>
        <pc:spChg chg="mod">
          <ac:chgData name="길 다영" userId="11d3a75bfe554e41" providerId="LiveId" clId="{1C5F2BDF-DAED-4370-ADBF-ED88A2DE4E84}" dt="2021-08-24T18:28:50.504" v="3057" actId="20577"/>
          <ac:spMkLst>
            <pc:docMk/>
            <pc:sldMk cId="177524127" sldId="275"/>
            <ac:spMk id="23" creationId="{8AD5A30C-8CCD-4B20-94FD-5E490435FCF1}"/>
          </ac:spMkLst>
        </pc:spChg>
        <pc:spChg chg="mod">
          <ac:chgData name="길 다영" userId="11d3a75bfe554e41" providerId="LiveId" clId="{1C5F2BDF-DAED-4370-ADBF-ED88A2DE4E84}" dt="2021-08-25T15:51:57.037" v="7371" actId="1076"/>
          <ac:spMkLst>
            <pc:docMk/>
            <pc:sldMk cId="177524127" sldId="275"/>
            <ac:spMk id="24" creationId="{E1C67D8C-C7F1-474C-8F8A-F98AB23843D2}"/>
          </ac:spMkLst>
        </pc:spChg>
        <pc:spChg chg="add del mod">
          <ac:chgData name="길 다영" userId="11d3a75bfe554e41" providerId="LiveId" clId="{1C5F2BDF-DAED-4370-ADBF-ED88A2DE4E84}" dt="2021-08-24T18:01:41.692" v="1992" actId="478"/>
          <ac:spMkLst>
            <pc:docMk/>
            <pc:sldMk cId="177524127" sldId="275"/>
            <ac:spMk id="25" creationId="{CA1220BE-EC7F-4085-B5FF-498954074A36}"/>
          </ac:spMkLst>
        </pc:spChg>
        <pc:spChg chg="mod">
          <ac:chgData name="길 다영" userId="11d3a75bfe554e41" providerId="LiveId" clId="{1C5F2BDF-DAED-4370-ADBF-ED88A2DE4E84}" dt="2021-08-25T15:52:02.562" v="7373" actId="14100"/>
          <ac:spMkLst>
            <pc:docMk/>
            <pc:sldMk cId="177524127" sldId="275"/>
            <ac:spMk id="38" creationId="{536658EF-DD33-4EDE-A4A8-20F3BC51BA20}"/>
          </ac:spMkLst>
        </pc:spChg>
        <pc:spChg chg="mod">
          <ac:chgData name="길 다영" userId="11d3a75bfe554e41" providerId="LiveId" clId="{1C5F2BDF-DAED-4370-ADBF-ED88A2DE4E84}" dt="2021-08-25T15:52:00.029" v="7372" actId="14100"/>
          <ac:spMkLst>
            <pc:docMk/>
            <pc:sldMk cId="177524127" sldId="275"/>
            <ac:spMk id="57" creationId="{C3489D57-65C9-42B7-8455-EFA53A497704}"/>
          </ac:spMkLst>
        </pc:spChg>
        <pc:picChg chg="add mod">
          <ac:chgData name="길 다영" userId="11d3a75bfe554e41" providerId="LiveId" clId="{1C5F2BDF-DAED-4370-ADBF-ED88A2DE4E84}" dt="2021-08-24T18:29:56.416" v="3090" actId="1076"/>
          <ac:picMkLst>
            <pc:docMk/>
            <pc:sldMk cId="177524127" sldId="275"/>
            <ac:picMk id="3" creationId="{CF09F0A3-C282-4CCC-B223-E4CA9595BFC2}"/>
          </ac:picMkLst>
        </pc:picChg>
        <pc:picChg chg="add del mod">
          <ac:chgData name="길 다영" userId="11d3a75bfe554e41" providerId="LiveId" clId="{1C5F2BDF-DAED-4370-ADBF-ED88A2DE4E84}" dt="2021-08-24T18:28:53.588" v="3058" actId="478"/>
          <ac:picMkLst>
            <pc:docMk/>
            <pc:sldMk cId="177524127" sldId="275"/>
            <ac:picMk id="4" creationId="{BABE4928-2CED-4C04-A467-982C749C2DD9}"/>
          </ac:picMkLst>
        </pc:picChg>
        <pc:picChg chg="del">
          <ac:chgData name="길 다영" userId="11d3a75bfe554e41" providerId="LiveId" clId="{1C5F2BDF-DAED-4370-ADBF-ED88A2DE4E84}" dt="2021-08-24T18:00:40.204" v="1979" actId="478"/>
          <ac:picMkLst>
            <pc:docMk/>
            <pc:sldMk cId="177524127" sldId="275"/>
            <ac:picMk id="5" creationId="{07680752-FC52-4EC4-918A-121A17306639}"/>
          </ac:picMkLst>
        </pc:picChg>
        <pc:picChg chg="add mod">
          <ac:chgData name="길 다영" userId="11d3a75bfe554e41" providerId="LiveId" clId="{1C5F2BDF-DAED-4370-ADBF-ED88A2DE4E84}" dt="2021-08-24T18:29:57.990" v="3091" actId="1076"/>
          <ac:picMkLst>
            <pc:docMk/>
            <pc:sldMk cId="177524127" sldId="275"/>
            <ac:picMk id="6" creationId="{34F577B5-2EDE-45A0-8F06-7751A5575EC8}"/>
          </ac:picMkLst>
        </pc:picChg>
        <pc:picChg chg="del">
          <ac:chgData name="길 다영" userId="11d3a75bfe554e41" providerId="LiveId" clId="{1C5F2BDF-DAED-4370-ADBF-ED88A2DE4E84}" dt="2021-08-24T18:01:00.948" v="1986" actId="478"/>
          <ac:picMkLst>
            <pc:docMk/>
            <pc:sldMk cId="177524127" sldId="275"/>
            <ac:picMk id="7" creationId="{B52D403F-AB7E-4B72-B813-30A4CCD112AF}"/>
          </ac:picMkLst>
        </pc:picChg>
        <pc:picChg chg="add del mod">
          <ac:chgData name="길 다영" userId="11d3a75bfe554e41" providerId="LiveId" clId="{1C5F2BDF-DAED-4370-ADBF-ED88A2DE4E84}" dt="2021-08-24T18:01:58.506" v="2001" actId="478"/>
          <ac:picMkLst>
            <pc:docMk/>
            <pc:sldMk cId="177524127" sldId="275"/>
            <ac:picMk id="8" creationId="{DCEAC739-1754-4488-AAAA-0FEC1F70A1B6}"/>
          </ac:picMkLst>
        </pc:picChg>
        <pc:picChg chg="add del mod">
          <ac:chgData name="길 다영" userId="11d3a75bfe554e41" providerId="LiveId" clId="{1C5F2BDF-DAED-4370-ADBF-ED88A2DE4E84}" dt="2021-08-24T18:28:55.367" v="3059" actId="478"/>
          <ac:picMkLst>
            <pc:docMk/>
            <pc:sldMk cId="177524127" sldId="275"/>
            <ac:picMk id="11" creationId="{D4F48B1A-C154-4AEC-BF99-81FF493BE146}"/>
          </ac:picMkLst>
        </pc:picChg>
        <pc:picChg chg="add del mod">
          <ac:chgData name="길 다영" userId="11d3a75bfe554e41" providerId="LiveId" clId="{1C5F2BDF-DAED-4370-ADBF-ED88A2DE4E84}" dt="2021-08-24T18:03:23.656" v="2011" actId="478"/>
          <ac:picMkLst>
            <pc:docMk/>
            <pc:sldMk cId="177524127" sldId="275"/>
            <ac:picMk id="14" creationId="{A9CED3C7-1634-49A9-8350-A4DB5A1527E5}"/>
          </ac:picMkLst>
        </pc:picChg>
      </pc:sldChg>
      <pc:sldChg chg="addSp delSp modSp add mod ord">
        <pc:chgData name="길 다영" userId="11d3a75bfe554e41" providerId="LiveId" clId="{1C5F2BDF-DAED-4370-ADBF-ED88A2DE4E84}" dt="2021-08-24T18:22:49.671" v="2996" actId="1076"/>
        <pc:sldMkLst>
          <pc:docMk/>
          <pc:sldMk cId="846495030" sldId="276"/>
        </pc:sldMkLst>
        <pc:spChg chg="del">
          <ac:chgData name="길 다영" userId="11d3a75bfe554e41" providerId="LiveId" clId="{1C5F2BDF-DAED-4370-ADBF-ED88A2DE4E84}" dt="2021-08-24T18:03:40.593" v="2020" actId="478"/>
          <ac:spMkLst>
            <pc:docMk/>
            <pc:sldMk cId="846495030" sldId="276"/>
            <ac:spMk id="19" creationId="{F0B549F7-15F5-47AC-A873-8A0C76AA5D5C}"/>
          </ac:spMkLst>
        </pc:spChg>
        <pc:spChg chg="mod">
          <ac:chgData name="길 다영" userId="11d3a75bfe554e41" providerId="LiveId" clId="{1C5F2BDF-DAED-4370-ADBF-ED88A2DE4E84}" dt="2021-08-24T18:18:47.273" v="2879" actId="1076"/>
          <ac:spMkLst>
            <pc:docMk/>
            <pc:sldMk cId="846495030" sldId="276"/>
            <ac:spMk id="20" creationId="{6382EC20-48D8-4A20-843F-8D3CF6DAF8F9}"/>
          </ac:spMkLst>
        </pc:spChg>
        <pc:spChg chg="mod">
          <ac:chgData name="길 다영" userId="11d3a75bfe554e41" providerId="LiveId" clId="{1C5F2BDF-DAED-4370-ADBF-ED88A2DE4E84}" dt="2021-08-24T18:04:21.862" v="2047"/>
          <ac:spMkLst>
            <pc:docMk/>
            <pc:sldMk cId="846495030" sldId="276"/>
            <ac:spMk id="21" creationId="{A05D1EBE-B86A-4C47-82D3-0AD6862A65ED}"/>
          </ac:spMkLst>
        </pc:spChg>
        <pc:spChg chg="mod">
          <ac:chgData name="길 다영" userId="11d3a75bfe554e41" providerId="LiveId" clId="{1C5F2BDF-DAED-4370-ADBF-ED88A2DE4E84}" dt="2021-08-24T18:08:58.154" v="2138" actId="1076"/>
          <ac:spMkLst>
            <pc:docMk/>
            <pc:sldMk cId="846495030" sldId="276"/>
            <ac:spMk id="22" creationId="{F34B955D-10A0-4211-AED5-CA989380BA0A}"/>
          </ac:spMkLst>
        </pc:spChg>
        <pc:spChg chg="del">
          <ac:chgData name="길 다영" userId="11d3a75bfe554e41" providerId="LiveId" clId="{1C5F2BDF-DAED-4370-ADBF-ED88A2DE4E84}" dt="2021-08-24T18:03:37.577" v="2017" actId="478"/>
          <ac:spMkLst>
            <pc:docMk/>
            <pc:sldMk cId="846495030" sldId="276"/>
            <ac:spMk id="24" creationId="{E1C67D8C-C7F1-474C-8F8A-F98AB23843D2}"/>
          </ac:spMkLst>
        </pc:spChg>
        <pc:spChg chg="mod">
          <ac:chgData name="길 다영" userId="11d3a75bfe554e41" providerId="LiveId" clId="{1C5F2BDF-DAED-4370-ADBF-ED88A2DE4E84}" dt="2021-08-24T18:04:21.862" v="2047"/>
          <ac:spMkLst>
            <pc:docMk/>
            <pc:sldMk cId="846495030" sldId="276"/>
            <ac:spMk id="25" creationId="{3CE8A747-F281-4EC0-8ECA-3F3D540A0989}"/>
          </ac:spMkLst>
        </pc:spChg>
        <pc:spChg chg="mod">
          <ac:chgData name="길 다영" userId="11d3a75bfe554e41" providerId="LiveId" clId="{1C5F2BDF-DAED-4370-ADBF-ED88A2DE4E84}" dt="2021-08-24T18:09:07.109" v="2140" actId="1076"/>
          <ac:spMkLst>
            <pc:docMk/>
            <pc:sldMk cId="846495030" sldId="276"/>
            <ac:spMk id="26" creationId="{6FCCEC87-CB66-493F-92C5-57A14BA3FB0B}"/>
          </ac:spMkLst>
        </pc:spChg>
        <pc:spChg chg="mod">
          <ac:chgData name="길 다영" userId="11d3a75bfe554e41" providerId="LiveId" clId="{1C5F2BDF-DAED-4370-ADBF-ED88A2DE4E84}" dt="2021-08-24T18:04:21.862" v="2047"/>
          <ac:spMkLst>
            <pc:docMk/>
            <pc:sldMk cId="846495030" sldId="276"/>
            <ac:spMk id="27" creationId="{798743F8-E958-423E-A169-96B37E106977}"/>
          </ac:spMkLst>
        </pc:spChg>
        <pc:spChg chg="mod">
          <ac:chgData name="길 다영" userId="11d3a75bfe554e41" providerId="LiveId" clId="{1C5F2BDF-DAED-4370-ADBF-ED88A2DE4E84}" dt="2021-08-24T18:04:21.862" v="2047"/>
          <ac:spMkLst>
            <pc:docMk/>
            <pc:sldMk cId="846495030" sldId="276"/>
            <ac:spMk id="28" creationId="{72DD0052-1496-4DFE-B0A3-5ACEC1E81CB6}"/>
          </ac:spMkLst>
        </pc:spChg>
        <pc:spChg chg="mod">
          <ac:chgData name="길 다영" userId="11d3a75bfe554e41" providerId="LiveId" clId="{1C5F2BDF-DAED-4370-ADBF-ED88A2DE4E84}" dt="2021-08-24T18:04:21.862" v="2047"/>
          <ac:spMkLst>
            <pc:docMk/>
            <pc:sldMk cId="846495030" sldId="276"/>
            <ac:spMk id="29" creationId="{8F44255B-E883-4715-9177-2E753BFEB9AF}"/>
          </ac:spMkLst>
        </pc:spChg>
        <pc:spChg chg="mod">
          <ac:chgData name="길 다영" userId="11d3a75bfe554e41" providerId="LiveId" clId="{1C5F2BDF-DAED-4370-ADBF-ED88A2DE4E84}" dt="2021-08-24T18:04:24.583" v="2049"/>
          <ac:spMkLst>
            <pc:docMk/>
            <pc:sldMk cId="846495030" sldId="276"/>
            <ac:spMk id="31" creationId="{E5F7581D-E754-42A1-A737-489D6FC7A4E9}"/>
          </ac:spMkLst>
        </pc:spChg>
        <pc:spChg chg="mod">
          <ac:chgData name="길 다영" userId="11d3a75bfe554e41" providerId="LiveId" clId="{1C5F2BDF-DAED-4370-ADBF-ED88A2DE4E84}" dt="2021-08-24T18:04:24.583" v="2049"/>
          <ac:spMkLst>
            <pc:docMk/>
            <pc:sldMk cId="846495030" sldId="276"/>
            <ac:spMk id="32" creationId="{455FAEE5-0691-4C2B-80E0-303D8DD5B01E}"/>
          </ac:spMkLst>
        </pc:spChg>
        <pc:spChg chg="mod">
          <ac:chgData name="길 다영" userId="11d3a75bfe554e41" providerId="LiveId" clId="{1C5F2BDF-DAED-4370-ADBF-ED88A2DE4E84}" dt="2021-08-24T18:04:24.583" v="2049"/>
          <ac:spMkLst>
            <pc:docMk/>
            <pc:sldMk cId="846495030" sldId="276"/>
            <ac:spMk id="33" creationId="{6C2F4EA6-C672-4C4F-A747-2771A0FD3A58}"/>
          </ac:spMkLst>
        </pc:spChg>
        <pc:spChg chg="mod">
          <ac:chgData name="길 다영" userId="11d3a75bfe554e41" providerId="LiveId" clId="{1C5F2BDF-DAED-4370-ADBF-ED88A2DE4E84}" dt="2021-08-24T18:04:24.583" v="2049"/>
          <ac:spMkLst>
            <pc:docMk/>
            <pc:sldMk cId="846495030" sldId="276"/>
            <ac:spMk id="34" creationId="{AD88B62F-CE37-4F16-9621-3C59A0858BAA}"/>
          </ac:spMkLst>
        </pc:spChg>
        <pc:spChg chg="mod">
          <ac:chgData name="길 다영" userId="11d3a75bfe554e41" providerId="LiveId" clId="{1C5F2BDF-DAED-4370-ADBF-ED88A2DE4E84}" dt="2021-08-24T18:04:24.583" v="2049"/>
          <ac:spMkLst>
            <pc:docMk/>
            <pc:sldMk cId="846495030" sldId="276"/>
            <ac:spMk id="35" creationId="{8723CF9B-2959-4763-B6E4-52D107BBB9EA}"/>
          </ac:spMkLst>
        </pc:spChg>
        <pc:spChg chg="mod">
          <ac:chgData name="길 다영" userId="11d3a75bfe554e41" providerId="LiveId" clId="{1C5F2BDF-DAED-4370-ADBF-ED88A2DE4E84}" dt="2021-08-24T18:06:32.309" v="2069"/>
          <ac:spMkLst>
            <pc:docMk/>
            <pc:sldMk cId="846495030" sldId="276"/>
            <ac:spMk id="37" creationId="{B987DA42-FB64-46D7-9CF8-C33CD7798AB3}"/>
          </ac:spMkLst>
        </pc:spChg>
        <pc:spChg chg="del">
          <ac:chgData name="길 다영" userId="11d3a75bfe554e41" providerId="LiveId" clId="{1C5F2BDF-DAED-4370-ADBF-ED88A2DE4E84}" dt="2021-08-24T18:03:38.880" v="2019" actId="478"/>
          <ac:spMkLst>
            <pc:docMk/>
            <pc:sldMk cId="846495030" sldId="276"/>
            <ac:spMk id="38" creationId="{536658EF-DD33-4EDE-A4A8-20F3BC51BA20}"/>
          </ac:spMkLst>
        </pc:spChg>
        <pc:spChg chg="mod">
          <ac:chgData name="길 다영" userId="11d3a75bfe554e41" providerId="LiveId" clId="{1C5F2BDF-DAED-4370-ADBF-ED88A2DE4E84}" dt="2021-08-24T18:06:32.309" v="2069"/>
          <ac:spMkLst>
            <pc:docMk/>
            <pc:sldMk cId="846495030" sldId="276"/>
            <ac:spMk id="39" creationId="{7AA3592A-7A7F-4745-A264-5A3EA91F525B}"/>
          </ac:spMkLst>
        </pc:spChg>
        <pc:spChg chg="mod">
          <ac:chgData name="길 다영" userId="11d3a75bfe554e41" providerId="LiveId" clId="{1C5F2BDF-DAED-4370-ADBF-ED88A2DE4E84}" dt="2021-08-24T18:06:32.309" v="2069"/>
          <ac:spMkLst>
            <pc:docMk/>
            <pc:sldMk cId="846495030" sldId="276"/>
            <ac:spMk id="40" creationId="{D6BFC1EB-674C-4501-8D3E-B802035B8538}"/>
          </ac:spMkLst>
        </pc:spChg>
        <pc:spChg chg="mod">
          <ac:chgData name="길 다영" userId="11d3a75bfe554e41" providerId="LiveId" clId="{1C5F2BDF-DAED-4370-ADBF-ED88A2DE4E84}" dt="2021-08-24T18:06:32.309" v="2069"/>
          <ac:spMkLst>
            <pc:docMk/>
            <pc:sldMk cId="846495030" sldId="276"/>
            <ac:spMk id="41" creationId="{894D6CAD-095B-4264-94A7-756A22F73F02}"/>
          </ac:spMkLst>
        </pc:spChg>
        <pc:spChg chg="mod">
          <ac:chgData name="길 다영" userId="11d3a75bfe554e41" providerId="LiveId" clId="{1C5F2BDF-DAED-4370-ADBF-ED88A2DE4E84}" dt="2021-08-24T18:06:32.309" v="2069"/>
          <ac:spMkLst>
            <pc:docMk/>
            <pc:sldMk cId="846495030" sldId="276"/>
            <ac:spMk id="42" creationId="{4DA19B4E-DD9C-4BCA-BFFB-5FF3421F7E26}"/>
          </ac:spMkLst>
        </pc:spChg>
        <pc:spChg chg="add mod">
          <ac:chgData name="길 다영" userId="11d3a75bfe554e41" providerId="LiveId" clId="{1C5F2BDF-DAED-4370-ADBF-ED88A2DE4E84}" dt="2021-08-24T18:22:49.671" v="2996" actId="1076"/>
          <ac:spMkLst>
            <pc:docMk/>
            <pc:sldMk cId="846495030" sldId="276"/>
            <ac:spMk id="43" creationId="{522686B5-19CE-4E7E-8764-042F77E3607C}"/>
          </ac:spMkLst>
        </pc:spChg>
        <pc:spChg chg="add mod">
          <ac:chgData name="길 다영" userId="11d3a75bfe554e41" providerId="LiveId" clId="{1C5F2BDF-DAED-4370-ADBF-ED88A2DE4E84}" dt="2021-08-24T18:12:09.189" v="2364" actId="692"/>
          <ac:spMkLst>
            <pc:docMk/>
            <pc:sldMk cId="846495030" sldId="276"/>
            <ac:spMk id="44" creationId="{7E3E0BC2-0CF1-4F6E-94E8-E0E5F035F2FF}"/>
          </ac:spMkLst>
        </pc:spChg>
        <pc:spChg chg="add mod">
          <ac:chgData name="길 다영" userId="11d3a75bfe554e41" providerId="LiveId" clId="{1C5F2BDF-DAED-4370-ADBF-ED88A2DE4E84}" dt="2021-08-24T18:12:09.189" v="2364" actId="692"/>
          <ac:spMkLst>
            <pc:docMk/>
            <pc:sldMk cId="846495030" sldId="276"/>
            <ac:spMk id="45" creationId="{DEE40AE2-5758-4F9B-B197-2BE185B7C262}"/>
          </ac:spMkLst>
        </pc:spChg>
        <pc:spChg chg="add del mod">
          <ac:chgData name="길 다영" userId="11d3a75bfe554e41" providerId="LiveId" clId="{1C5F2BDF-DAED-4370-ADBF-ED88A2DE4E84}" dt="2021-08-24T18:09:31.806" v="2195" actId="478"/>
          <ac:spMkLst>
            <pc:docMk/>
            <pc:sldMk cId="846495030" sldId="276"/>
            <ac:spMk id="46" creationId="{9862761A-8E47-4F21-90EE-B7EE7C491F16}"/>
          </ac:spMkLst>
        </pc:spChg>
        <pc:spChg chg="add mod">
          <ac:chgData name="길 다영" userId="11d3a75bfe554e41" providerId="LiveId" clId="{1C5F2BDF-DAED-4370-ADBF-ED88A2DE4E84}" dt="2021-08-24T18:20:35.873" v="2946" actId="255"/>
          <ac:spMkLst>
            <pc:docMk/>
            <pc:sldMk cId="846495030" sldId="276"/>
            <ac:spMk id="47" creationId="{3CE1E96B-346F-4ABD-9B62-3CB75BE9A24E}"/>
          </ac:spMkLst>
        </pc:spChg>
        <pc:spChg chg="add mod">
          <ac:chgData name="길 다영" userId="11d3a75bfe554e41" providerId="LiveId" clId="{1C5F2BDF-DAED-4370-ADBF-ED88A2DE4E84}" dt="2021-08-24T18:19:04.936" v="2883" actId="1076"/>
          <ac:spMkLst>
            <pc:docMk/>
            <pc:sldMk cId="846495030" sldId="276"/>
            <ac:spMk id="48" creationId="{BBC4448F-E4B6-4665-AE50-72E913036A58}"/>
          </ac:spMkLst>
        </pc:spChg>
        <pc:spChg chg="del">
          <ac:chgData name="길 다영" userId="11d3a75bfe554e41" providerId="LiveId" clId="{1C5F2BDF-DAED-4370-ADBF-ED88A2DE4E84}" dt="2021-08-24T18:03:38.340" v="2018" actId="478"/>
          <ac:spMkLst>
            <pc:docMk/>
            <pc:sldMk cId="846495030" sldId="276"/>
            <ac:spMk id="57" creationId="{C3489D57-65C9-42B7-8455-EFA53A497704}"/>
          </ac:spMkLst>
        </pc:spChg>
        <pc:grpChg chg="add mod">
          <ac:chgData name="길 다영" userId="11d3a75bfe554e41" providerId="LiveId" clId="{1C5F2BDF-DAED-4370-ADBF-ED88A2DE4E84}" dt="2021-08-24T18:08:58.154" v="2138" actId="1076"/>
          <ac:grpSpMkLst>
            <pc:docMk/>
            <pc:sldMk cId="846495030" sldId="276"/>
            <ac:grpSpMk id="18" creationId="{F5E831F5-422C-42D9-A44F-CE57FB110CD5}"/>
          </ac:grpSpMkLst>
        </pc:grpChg>
        <pc:grpChg chg="add mod">
          <ac:chgData name="길 다영" userId="11d3a75bfe554e41" providerId="LiveId" clId="{1C5F2BDF-DAED-4370-ADBF-ED88A2DE4E84}" dt="2021-08-24T18:09:01.900" v="2139" actId="1076"/>
          <ac:grpSpMkLst>
            <pc:docMk/>
            <pc:sldMk cId="846495030" sldId="276"/>
            <ac:grpSpMk id="30" creationId="{C2BDA768-12D3-447C-A6A7-EE75A3892FD9}"/>
          </ac:grpSpMkLst>
        </pc:grpChg>
        <pc:grpChg chg="add mod">
          <ac:chgData name="길 다영" userId="11d3a75bfe554e41" providerId="LiveId" clId="{1C5F2BDF-DAED-4370-ADBF-ED88A2DE4E84}" dt="2021-08-24T18:07:34.397" v="2113" actId="1076"/>
          <ac:grpSpMkLst>
            <pc:docMk/>
            <pc:sldMk cId="846495030" sldId="276"/>
            <ac:grpSpMk id="36" creationId="{F76F5A6F-E708-49D2-885F-A2C2FD0474E5}"/>
          </ac:grpSpMkLst>
        </pc:grpChg>
        <pc:picChg chg="mod">
          <ac:chgData name="길 다영" userId="11d3a75bfe554e41" providerId="LiveId" clId="{1C5F2BDF-DAED-4370-ADBF-ED88A2DE4E84}" dt="2021-08-24T18:19:51.523" v="2937" actId="1076"/>
          <ac:picMkLst>
            <pc:docMk/>
            <pc:sldMk cId="846495030" sldId="276"/>
            <ac:picMk id="4" creationId="{BABE4928-2CED-4C04-A467-982C749C2DD9}"/>
          </ac:picMkLst>
        </pc:picChg>
        <pc:picChg chg="del">
          <ac:chgData name="길 다영" userId="11d3a75bfe554e41" providerId="LiveId" clId="{1C5F2BDF-DAED-4370-ADBF-ED88A2DE4E84}" dt="2021-08-24T18:03:35.492" v="2015" actId="478"/>
          <ac:picMkLst>
            <pc:docMk/>
            <pc:sldMk cId="846495030" sldId="276"/>
            <ac:picMk id="9" creationId="{48269A0A-30F1-41D9-BD41-E463550134CF}"/>
          </ac:picMkLst>
        </pc:picChg>
        <pc:picChg chg="mod">
          <ac:chgData name="길 다영" userId="11d3a75bfe554e41" providerId="LiveId" clId="{1C5F2BDF-DAED-4370-ADBF-ED88A2DE4E84}" dt="2021-08-24T18:20:45.490" v="2947" actId="1076"/>
          <ac:picMkLst>
            <pc:docMk/>
            <pc:sldMk cId="846495030" sldId="276"/>
            <ac:picMk id="11" creationId="{D4F48B1A-C154-4AEC-BF99-81FF493BE146}"/>
          </ac:picMkLst>
        </pc:picChg>
        <pc:picChg chg="del">
          <ac:chgData name="길 다영" userId="11d3a75bfe554e41" providerId="LiveId" clId="{1C5F2BDF-DAED-4370-ADBF-ED88A2DE4E84}" dt="2021-08-24T18:03:35.915" v="2016" actId="478"/>
          <ac:picMkLst>
            <pc:docMk/>
            <pc:sldMk cId="846495030" sldId="276"/>
            <ac:picMk id="12" creationId="{2B38070C-81E6-4B22-BDFB-65C9B0E34979}"/>
          </ac:picMkLst>
        </pc:picChg>
      </pc:sldChg>
      <pc:sldChg chg="addSp delSp modSp add mod ord">
        <pc:chgData name="길 다영" userId="11d3a75bfe554e41" providerId="LiveId" clId="{1C5F2BDF-DAED-4370-ADBF-ED88A2DE4E84}" dt="2021-08-25T12:28:49.961" v="3105" actId="20577"/>
        <pc:sldMkLst>
          <pc:docMk/>
          <pc:sldMk cId="624428813" sldId="277"/>
        </pc:sldMkLst>
        <pc:spChg chg="add mod">
          <ac:chgData name="길 다영" userId="11d3a75bfe554e41" providerId="LiveId" clId="{1C5F2BDF-DAED-4370-ADBF-ED88A2DE4E84}" dt="2021-08-25T12:28:49.961" v="3105" actId="20577"/>
          <ac:spMkLst>
            <pc:docMk/>
            <pc:sldMk cId="624428813" sldId="277"/>
            <ac:spMk id="16" creationId="{4CFE9061-E104-487C-BC0B-D8A6F1909D30}"/>
          </ac:spMkLst>
        </pc:spChg>
        <pc:spChg chg="mod">
          <ac:chgData name="길 다영" userId="11d3a75bfe554e41" providerId="LiveId" clId="{1C5F2BDF-DAED-4370-ADBF-ED88A2DE4E84}" dt="2021-08-24T18:14:22.318" v="2400"/>
          <ac:spMkLst>
            <pc:docMk/>
            <pc:sldMk cId="624428813" sldId="277"/>
            <ac:spMk id="28" creationId="{549984BC-A9BA-45A7-BADB-AEC26C177810}"/>
          </ac:spMkLst>
        </pc:spChg>
        <pc:spChg chg="mod">
          <ac:chgData name="길 다영" userId="11d3a75bfe554e41" providerId="LiveId" clId="{1C5F2BDF-DAED-4370-ADBF-ED88A2DE4E84}" dt="2021-08-24T18:14:16.397" v="2394" actId="20577"/>
          <ac:spMkLst>
            <pc:docMk/>
            <pc:sldMk cId="624428813" sldId="277"/>
            <ac:spMk id="29" creationId="{F2429FEB-67B5-4749-91FA-3E0F652D25D8}"/>
          </ac:spMkLst>
        </pc:spChg>
        <pc:spChg chg="del">
          <ac:chgData name="길 다영" userId="11d3a75bfe554e41" providerId="LiveId" clId="{1C5F2BDF-DAED-4370-ADBF-ED88A2DE4E84}" dt="2021-08-24T18:14:32.181" v="2404" actId="478"/>
          <ac:spMkLst>
            <pc:docMk/>
            <pc:sldMk cId="624428813" sldId="277"/>
            <ac:spMk id="30" creationId="{864834A2-344C-4F5A-9C23-404903FA4080}"/>
          </ac:spMkLst>
        </pc:spChg>
        <pc:spChg chg="del">
          <ac:chgData name="길 다영" userId="11d3a75bfe554e41" providerId="LiveId" clId="{1C5F2BDF-DAED-4370-ADBF-ED88A2DE4E84}" dt="2021-08-24T18:14:32.181" v="2404" actId="478"/>
          <ac:spMkLst>
            <pc:docMk/>
            <pc:sldMk cId="624428813" sldId="277"/>
            <ac:spMk id="31" creationId="{E487153A-AC0D-493F-B584-DF9F452C717C}"/>
          </ac:spMkLst>
        </pc:spChg>
        <pc:spChg chg="del">
          <ac:chgData name="길 다영" userId="11d3a75bfe554e41" providerId="LiveId" clId="{1C5F2BDF-DAED-4370-ADBF-ED88A2DE4E84}" dt="2021-08-24T18:14:32.181" v="2404" actId="478"/>
          <ac:spMkLst>
            <pc:docMk/>
            <pc:sldMk cId="624428813" sldId="277"/>
            <ac:spMk id="32" creationId="{269F2198-9066-44E2-90C6-24F8BB8B6E35}"/>
          </ac:spMkLst>
        </pc:spChg>
      </pc:sldChg>
      <pc:sldChg chg="addSp delSp modSp add mod ord">
        <pc:chgData name="길 다영" userId="11d3a75bfe554e41" providerId="LiveId" clId="{1C5F2BDF-DAED-4370-ADBF-ED88A2DE4E84}" dt="2021-08-25T15:08:00.134" v="5225" actId="692"/>
        <pc:sldMkLst>
          <pc:docMk/>
          <pc:sldMk cId="3404389749" sldId="278"/>
        </pc:sldMkLst>
        <pc:spChg chg="add mod">
          <ac:chgData name="길 다영" userId="11d3a75bfe554e41" providerId="LiveId" clId="{1C5F2BDF-DAED-4370-ADBF-ED88A2DE4E84}" dt="2021-08-25T15:08:00.134" v="5225" actId="692"/>
          <ac:spMkLst>
            <pc:docMk/>
            <pc:sldMk cId="3404389749" sldId="278"/>
            <ac:spMk id="15" creationId="{C0A3D2A6-6CED-40C0-861C-7FBBD5D9C6BE}"/>
          </ac:spMkLst>
        </pc:spChg>
        <pc:spChg chg="mod">
          <ac:chgData name="길 다영" userId="11d3a75bfe554e41" providerId="LiveId" clId="{1C5F2BDF-DAED-4370-ADBF-ED88A2DE4E84}" dt="2021-08-25T12:55:26.250" v="3762" actId="20577"/>
          <ac:spMkLst>
            <pc:docMk/>
            <pc:sldMk cId="3404389749" sldId="278"/>
            <ac:spMk id="16" creationId="{432C58FF-D276-43F0-9275-22EA5C00FAE5}"/>
          </ac:spMkLst>
        </pc:spChg>
        <pc:spChg chg="mod">
          <ac:chgData name="길 다영" userId="11d3a75bfe554e41" providerId="LiveId" clId="{1C5F2BDF-DAED-4370-ADBF-ED88A2DE4E84}" dt="2021-08-25T12:38:55.129" v="3307"/>
          <ac:spMkLst>
            <pc:docMk/>
            <pc:sldMk cId="3404389749" sldId="278"/>
            <ac:spMk id="19" creationId="{EB12EDA1-5F75-4B3D-9221-CAF9F5EFE803}"/>
          </ac:spMkLst>
        </pc:spChg>
        <pc:spChg chg="mod">
          <ac:chgData name="길 다영" userId="11d3a75bfe554e41" providerId="LiveId" clId="{1C5F2BDF-DAED-4370-ADBF-ED88A2DE4E84}" dt="2021-08-25T12:39:24.652" v="3315" actId="1035"/>
          <ac:spMkLst>
            <pc:docMk/>
            <pc:sldMk cId="3404389749" sldId="278"/>
            <ac:spMk id="20" creationId="{6382EC20-48D8-4A20-843F-8D3CF6DAF8F9}"/>
          </ac:spMkLst>
        </pc:spChg>
        <pc:spChg chg="mod">
          <ac:chgData name="길 다영" userId="11d3a75bfe554e41" providerId="LiveId" clId="{1C5F2BDF-DAED-4370-ADBF-ED88A2DE4E84}" dt="2021-08-25T12:38:55.129" v="3307"/>
          <ac:spMkLst>
            <pc:docMk/>
            <pc:sldMk cId="3404389749" sldId="278"/>
            <ac:spMk id="21" creationId="{29657387-58DC-410B-A70D-C8ECA3B389F8}"/>
          </ac:spMkLst>
        </pc:spChg>
        <pc:spChg chg="mod">
          <ac:chgData name="길 다영" userId="11d3a75bfe554e41" providerId="LiveId" clId="{1C5F2BDF-DAED-4370-ADBF-ED88A2DE4E84}" dt="2021-08-25T12:38:55.129" v="3307"/>
          <ac:spMkLst>
            <pc:docMk/>
            <pc:sldMk cId="3404389749" sldId="278"/>
            <ac:spMk id="22" creationId="{3ABAC57B-FBE5-428E-8251-C954D2D2E6F2}"/>
          </ac:spMkLst>
        </pc:spChg>
        <pc:spChg chg="del">
          <ac:chgData name="길 다영" userId="11d3a75bfe554e41" providerId="LiveId" clId="{1C5F2BDF-DAED-4370-ADBF-ED88A2DE4E84}" dt="2021-08-24T18:15:16.670" v="2459" actId="478"/>
          <ac:spMkLst>
            <pc:docMk/>
            <pc:sldMk cId="3404389749" sldId="278"/>
            <ac:spMk id="22" creationId="{F34B955D-10A0-4211-AED5-CA989380BA0A}"/>
          </ac:spMkLst>
        </pc:spChg>
        <pc:spChg chg="mod">
          <ac:chgData name="길 다영" userId="11d3a75bfe554e41" providerId="LiveId" clId="{1C5F2BDF-DAED-4370-ADBF-ED88A2DE4E84}" dt="2021-08-25T12:29:27.131" v="3138"/>
          <ac:spMkLst>
            <pc:docMk/>
            <pc:sldMk cId="3404389749" sldId="278"/>
            <ac:spMk id="23" creationId="{8AD5A30C-8CCD-4B20-94FD-5E490435FCF1}"/>
          </ac:spMkLst>
        </pc:spChg>
        <pc:spChg chg="mod">
          <ac:chgData name="길 다영" userId="11d3a75bfe554e41" providerId="LiveId" clId="{1C5F2BDF-DAED-4370-ADBF-ED88A2DE4E84}" dt="2021-08-25T12:38:55.129" v="3307"/>
          <ac:spMkLst>
            <pc:docMk/>
            <pc:sldMk cId="3404389749" sldId="278"/>
            <ac:spMk id="24" creationId="{8A0BB9E5-5468-4C7C-8A40-8C573E016151}"/>
          </ac:spMkLst>
        </pc:spChg>
        <pc:spChg chg="mod">
          <ac:chgData name="길 다영" userId="11d3a75bfe554e41" providerId="LiveId" clId="{1C5F2BDF-DAED-4370-ADBF-ED88A2DE4E84}" dt="2021-08-25T12:38:55.129" v="3307"/>
          <ac:spMkLst>
            <pc:docMk/>
            <pc:sldMk cId="3404389749" sldId="278"/>
            <ac:spMk id="25" creationId="{1A86F4F5-8E30-44C5-8526-DAB89DFFF861}"/>
          </ac:spMkLst>
        </pc:spChg>
        <pc:spChg chg="del">
          <ac:chgData name="길 다영" userId="11d3a75bfe554e41" providerId="LiveId" clId="{1C5F2BDF-DAED-4370-ADBF-ED88A2DE4E84}" dt="2021-08-24T18:15:16.670" v="2459" actId="478"/>
          <ac:spMkLst>
            <pc:docMk/>
            <pc:sldMk cId="3404389749" sldId="278"/>
            <ac:spMk id="26" creationId="{6FCCEC87-CB66-493F-92C5-57A14BA3FB0B}"/>
          </ac:spMkLst>
        </pc:spChg>
        <pc:spChg chg="del">
          <ac:chgData name="길 다영" userId="11d3a75bfe554e41" providerId="LiveId" clId="{1C5F2BDF-DAED-4370-ADBF-ED88A2DE4E84}" dt="2021-08-24T18:15:16.670" v="2459" actId="478"/>
          <ac:spMkLst>
            <pc:docMk/>
            <pc:sldMk cId="3404389749" sldId="278"/>
            <ac:spMk id="43" creationId="{522686B5-19CE-4E7E-8764-042F77E3607C}"/>
          </ac:spMkLst>
        </pc:spChg>
        <pc:spChg chg="del">
          <ac:chgData name="길 다영" userId="11d3a75bfe554e41" providerId="LiveId" clId="{1C5F2BDF-DAED-4370-ADBF-ED88A2DE4E84}" dt="2021-08-24T18:15:16.670" v="2459" actId="478"/>
          <ac:spMkLst>
            <pc:docMk/>
            <pc:sldMk cId="3404389749" sldId="278"/>
            <ac:spMk id="44" creationId="{7E3E0BC2-0CF1-4F6E-94E8-E0E5F035F2FF}"/>
          </ac:spMkLst>
        </pc:spChg>
        <pc:spChg chg="del">
          <ac:chgData name="길 다영" userId="11d3a75bfe554e41" providerId="LiveId" clId="{1C5F2BDF-DAED-4370-ADBF-ED88A2DE4E84}" dt="2021-08-24T18:15:16.670" v="2459" actId="478"/>
          <ac:spMkLst>
            <pc:docMk/>
            <pc:sldMk cId="3404389749" sldId="278"/>
            <ac:spMk id="45" creationId="{DEE40AE2-5758-4F9B-B197-2BE185B7C262}"/>
          </ac:spMkLst>
        </pc:spChg>
        <pc:spChg chg="del">
          <ac:chgData name="길 다영" userId="11d3a75bfe554e41" providerId="LiveId" clId="{1C5F2BDF-DAED-4370-ADBF-ED88A2DE4E84}" dt="2021-08-24T18:15:14.781" v="2458" actId="478"/>
          <ac:spMkLst>
            <pc:docMk/>
            <pc:sldMk cId="3404389749" sldId="278"/>
            <ac:spMk id="47" creationId="{3CE1E96B-346F-4ABD-9B62-3CB75BE9A24E}"/>
          </ac:spMkLst>
        </pc:spChg>
        <pc:grpChg chg="add mod">
          <ac:chgData name="길 다영" userId="11d3a75bfe554e41" providerId="LiveId" clId="{1C5F2BDF-DAED-4370-ADBF-ED88A2DE4E84}" dt="2021-08-25T14:54:23.219" v="4671" actId="1038"/>
          <ac:grpSpMkLst>
            <pc:docMk/>
            <pc:sldMk cId="3404389749" sldId="278"/>
            <ac:grpSpMk id="18" creationId="{D3B0F58D-D3DC-46BE-A3E2-8A6D98D5D266}"/>
          </ac:grpSpMkLst>
        </pc:grpChg>
        <pc:grpChg chg="del">
          <ac:chgData name="길 다영" userId="11d3a75bfe554e41" providerId="LiveId" clId="{1C5F2BDF-DAED-4370-ADBF-ED88A2DE4E84}" dt="2021-08-24T18:15:16.670" v="2459" actId="478"/>
          <ac:grpSpMkLst>
            <pc:docMk/>
            <pc:sldMk cId="3404389749" sldId="278"/>
            <ac:grpSpMk id="18" creationId="{F5E831F5-422C-42D9-A44F-CE57FB110CD5}"/>
          </ac:grpSpMkLst>
        </pc:grpChg>
        <pc:grpChg chg="del">
          <ac:chgData name="길 다영" userId="11d3a75bfe554e41" providerId="LiveId" clId="{1C5F2BDF-DAED-4370-ADBF-ED88A2DE4E84}" dt="2021-08-24T18:15:16.670" v="2459" actId="478"/>
          <ac:grpSpMkLst>
            <pc:docMk/>
            <pc:sldMk cId="3404389749" sldId="278"/>
            <ac:grpSpMk id="30" creationId="{C2BDA768-12D3-447C-A6A7-EE75A3892FD9}"/>
          </ac:grpSpMkLst>
        </pc:grpChg>
        <pc:grpChg chg="del">
          <ac:chgData name="길 다영" userId="11d3a75bfe554e41" providerId="LiveId" clId="{1C5F2BDF-DAED-4370-ADBF-ED88A2DE4E84}" dt="2021-08-24T18:15:16.670" v="2459" actId="478"/>
          <ac:grpSpMkLst>
            <pc:docMk/>
            <pc:sldMk cId="3404389749" sldId="278"/>
            <ac:grpSpMk id="36" creationId="{F76F5A6F-E708-49D2-885F-A2C2FD0474E5}"/>
          </ac:grpSpMkLst>
        </pc:grpChg>
        <pc:graphicFrameChg chg="add mod modGraphic">
          <ac:chgData name="길 다영" userId="11d3a75bfe554e41" providerId="LiveId" clId="{1C5F2BDF-DAED-4370-ADBF-ED88A2DE4E84}" dt="2021-08-25T12:43:50.955" v="3341" actId="692"/>
          <ac:graphicFrameMkLst>
            <pc:docMk/>
            <pc:sldMk cId="3404389749" sldId="278"/>
            <ac:graphicFrameMk id="6" creationId="{BB798BD8-4571-401E-AA2E-234AB6D676B5}"/>
          </ac:graphicFrameMkLst>
        </pc:graphicFrameChg>
        <pc:picChg chg="del">
          <ac:chgData name="길 다영" userId="11d3a75bfe554e41" providerId="LiveId" clId="{1C5F2BDF-DAED-4370-ADBF-ED88A2DE4E84}" dt="2021-08-24T18:15:16.670" v="2459" actId="478"/>
          <ac:picMkLst>
            <pc:docMk/>
            <pc:sldMk cId="3404389749" sldId="278"/>
            <ac:picMk id="4" creationId="{BABE4928-2CED-4C04-A467-982C749C2DD9}"/>
          </ac:picMkLst>
        </pc:picChg>
        <pc:picChg chg="add mod">
          <ac:chgData name="길 다영" userId="11d3a75bfe554e41" providerId="LiveId" clId="{1C5F2BDF-DAED-4370-ADBF-ED88A2DE4E84}" dt="2021-08-25T12:44:15.352" v="3345" actId="1076"/>
          <ac:picMkLst>
            <pc:docMk/>
            <pc:sldMk cId="3404389749" sldId="278"/>
            <ac:picMk id="7" creationId="{BC8E8905-B586-471A-A662-1FCEDE9E4F2E}"/>
          </ac:picMkLst>
        </pc:picChg>
        <pc:picChg chg="add mod">
          <ac:chgData name="길 다영" userId="11d3a75bfe554e41" providerId="LiveId" clId="{1C5F2BDF-DAED-4370-ADBF-ED88A2DE4E84}" dt="2021-08-25T12:39:32.814" v="3327" actId="1035"/>
          <ac:picMkLst>
            <pc:docMk/>
            <pc:sldMk cId="3404389749" sldId="278"/>
            <ac:picMk id="8" creationId="{77D138C0-FF78-4B7F-82DD-6B1BC147264D}"/>
          </ac:picMkLst>
        </pc:picChg>
        <pc:picChg chg="add mod">
          <ac:chgData name="길 다영" userId="11d3a75bfe554e41" providerId="LiveId" clId="{1C5F2BDF-DAED-4370-ADBF-ED88A2DE4E84}" dt="2021-08-25T12:39:32.814" v="3327" actId="1035"/>
          <ac:picMkLst>
            <pc:docMk/>
            <pc:sldMk cId="3404389749" sldId="278"/>
            <ac:picMk id="9" creationId="{906ECF76-BB66-48ED-BAC5-2DD6898630B0}"/>
          </ac:picMkLst>
        </pc:picChg>
        <pc:picChg chg="add mod">
          <ac:chgData name="길 다영" userId="11d3a75bfe554e41" providerId="LiveId" clId="{1C5F2BDF-DAED-4370-ADBF-ED88A2DE4E84}" dt="2021-08-25T12:44:24.046" v="3350" actId="1036"/>
          <ac:picMkLst>
            <pc:docMk/>
            <pc:sldMk cId="3404389749" sldId="278"/>
            <ac:picMk id="10" creationId="{7BC9E59E-0052-4BEB-9AF3-43764E0635DF}"/>
          </ac:picMkLst>
        </pc:picChg>
        <pc:picChg chg="add del mod">
          <ac:chgData name="길 다영" userId="11d3a75bfe554e41" providerId="LiveId" clId="{1C5F2BDF-DAED-4370-ADBF-ED88A2DE4E84}" dt="2021-08-25T12:37:00.401" v="3212" actId="478"/>
          <ac:picMkLst>
            <pc:docMk/>
            <pc:sldMk cId="3404389749" sldId="278"/>
            <ac:picMk id="11" creationId="{08BFD377-A5ED-4DA7-9694-FD1E75D49EAA}"/>
          </ac:picMkLst>
        </pc:picChg>
        <pc:picChg chg="del">
          <ac:chgData name="길 다영" userId="11d3a75bfe554e41" providerId="LiveId" clId="{1C5F2BDF-DAED-4370-ADBF-ED88A2DE4E84}" dt="2021-08-24T18:15:16.670" v="2459" actId="478"/>
          <ac:picMkLst>
            <pc:docMk/>
            <pc:sldMk cId="3404389749" sldId="278"/>
            <ac:picMk id="11" creationId="{D4F48B1A-C154-4AEC-BF99-81FF493BE146}"/>
          </ac:picMkLst>
        </pc:picChg>
        <pc:picChg chg="add del mod">
          <ac:chgData name="길 다영" userId="11d3a75bfe554e41" providerId="LiveId" clId="{1C5F2BDF-DAED-4370-ADBF-ED88A2DE4E84}" dt="2021-08-25T12:37:00.401" v="3212" actId="478"/>
          <ac:picMkLst>
            <pc:docMk/>
            <pc:sldMk cId="3404389749" sldId="278"/>
            <ac:picMk id="12" creationId="{E01EA15B-78AB-4288-8CE2-027C617D5856}"/>
          </ac:picMkLst>
        </pc:picChg>
        <pc:picChg chg="add del mod">
          <ac:chgData name="길 다영" userId="11d3a75bfe554e41" providerId="LiveId" clId="{1C5F2BDF-DAED-4370-ADBF-ED88A2DE4E84}" dt="2021-08-25T12:37:00.401" v="3212" actId="478"/>
          <ac:picMkLst>
            <pc:docMk/>
            <pc:sldMk cId="3404389749" sldId="278"/>
            <ac:picMk id="13" creationId="{E49255DA-609E-4F94-A5E3-89038765AD11}"/>
          </ac:picMkLst>
        </pc:picChg>
        <pc:picChg chg="add del mod">
          <ac:chgData name="길 다영" userId="11d3a75bfe554e41" providerId="LiveId" clId="{1C5F2BDF-DAED-4370-ADBF-ED88A2DE4E84}" dt="2021-08-25T12:37:00.401" v="3212" actId="478"/>
          <ac:picMkLst>
            <pc:docMk/>
            <pc:sldMk cId="3404389749" sldId="278"/>
            <ac:picMk id="14" creationId="{5D0D237D-5AC2-4D3E-A5FE-FF8D80854BFF}"/>
          </ac:picMkLst>
        </pc:picChg>
      </pc:sldChg>
      <pc:sldChg chg="add del">
        <pc:chgData name="길 다영" userId="11d3a75bfe554e41" providerId="LiveId" clId="{1C5F2BDF-DAED-4370-ADBF-ED88A2DE4E84}" dt="2021-08-24T18:28:49.456" v="3050" actId="47"/>
        <pc:sldMkLst>
          <pc:docMk/>
          <pc:sldMk cId="3500740069" sldId="279"/>
        </pc:sldMkLst>
      </pc:sldChg>
      <pc:sldChg chg="addSp delSp modSp add del mod">
        <pc:chgData name="길 다영" userId="11d3a75bfe554e41" providerId="LiveId" clId="{1C5F2BDF-DAED-4370-ADBF-ED88A2DE4E84}" dt="2021-08-25T14:54:48.087" v="4679" actId="47"/>
        <pc:sldMkLst>
          <pc:docMk/>
          <pc:sldMk cId="4123115248" sldId="279"/>
        </pc:sldMkLst>
        <pc:spChg chg="mod">
          <ac:chgData name="길 다영" userId="11d3a75bfe554e41" providerId="LiveId" clId="{1C5F2BDF-DAED-4370-ADBF-ED88A2DE4E84}" dt="2021-08-25T14:43:42.547" v="4263" actId="1038"/>
          <ac:spMkLst>
            <pc:docMk/>
            <pc:sldMk cId="4123115248" sldId="279"/>
            <ac:spMk id="15" creationId="{C0A3D2A6-6CED-40C0-861C-7FBBD5D9C6BE}"/>
          </ac:spMkLst>
        </pc:spChg>
        <pc:spChg chg="mod">
          <ac:chgData name="길 다영" userId="11d3a75bfe554e41" providerId="LiveId" clId="{1C5F2BDF-DAED-4370-ADBF-ED88A2DE4E84}" dt="2021-08-25T12:55:29.029" v="3763" actId="20577"/>
          <ac:spMkLst>
            <pc:docMk/>
            <pc:sldMk cId="4123115248" sldId="279"/>
            <ac:spMk id="16" creationId="{432C58FF-D276-43F0-9275-22EA5C00FAE5}"/>
          </ac:spMkLst>
        </pc:spChg>
        <pc:spChg chg="mod">
          <ac:chgData name="길 다영" userId="11d3a75bfe554e41" providerId="LiveId" clId="{1C5F2BDF-DAED-4370-ADBF-ED88A2DE4E84}" dt="2021-08-25T13:00:46.965" v="3899"/>
          <ac:spMkLst>
            <pc:docMk/>
            <pc:sldMk cId="4123115248" sldId="279"/>
            <ac:spMk id="23" creationId="{8AD5A30C-8CCD-4B20-94FD-5E490435FCF1}"/>
          </ac:spMkLst>
        </pc:spChg>
        <pc:spChg chg="mod">
          <ac:chgData name="길 다영" userId="11d3a75bfe554e41" providerId="LiveId" clId="{1C5F2BDF-DAED-4370-ADBF-ED88A2DE4E84}" dt="2021-08-25T12:54:43.453" v="3744"/>
          <ac:spMkLst>
            <pc:docMk/>
            <pc:sldMk cId="4123115248" sldId="279"/>
            <ac:spMk id="41" creationId="{66282AE1-107A-4339-B85E-4CFF563C59DF}"/>
          </ac:spMkLst>
        </pc:spChg>
        <pc:spChg chg="mod">
          <ac:chgData name="길 다영" userId="11d3a75bfe554e41" providerId="LiveId" clId="{1C5F2BDF-DAED-4370-ADBF-ED88A2DE4E84}" dt="2021-08-25T12:54:43.453" v="3744"/>
          <ac:spMkLst>
            <pc:docMk/>
            <pc:sldMk cId="4123115248" sldId="279"/>
            <ac:spMk id="42" creationId="{3F90ACC0-69EC-4F02-8C61-75B563361287}"/>
          </ac:spMkLst>
        </pc:spChg>
        <pc:spChg chg="mod">
          <ac:chgData name="길 다영" userId="11d3a75bfe554e41" providerId="LiveId" clId="{1C5F2BDF-DAED-4370-ADBF-ED88A2DE4E84}" dt="2021-08-25T12:54:43.453" v="3744"/>
          <ac:spMkLst>
            <pc:docMk/>
            <pc:sldMk cId="4123115248" sldId="279"/>
            <ac:spMk id="43" creationId="{41FCC19B-9219-47D5-ABD9-14F64159DAE9}"/>
          </ac:spMkLst>
        </pc:spChg>
        <pc:spChg chg="mod">
          <ac:chgData name="길 다영" userId="11d3a75bfe554e41" providerId="LiveId" clId="{1C5F2BDF-DAED-4370-ADBF-ED88A2DE4E84}" dt="2021-08-25T12:54:43.453" v="3744"/>
          <ac:spMkLst>
            <pc:docMk/>
            <pc:sldMk cId="4123115248" sldId="279"/>
            <ac:spMk id="44" creationId="{79E87C7D-380B-4C9A-A036-3256816D1945}"/>
          </ac:spMkLst>
        </pc:spChg>
        <pc:spChg chg="mod">
          <ac:chgData name="길 다영" userId="11d3a75bfe554e41" providerId="LiveId" clId="{1C5F2BDF-DAED-4370-ADBF-ED88A2DE4E84}" dt="2021-08-25T12:54:43.453" v="3744"/>
          <ac:spMkLst>
            <pc:docMk/>
            <pc:sldMk cId="4123115248" sldId="279"/>
            <ac:spMk id="45" creationId="{D6EF8564-50CC-4062-9814-5B1654BF6741}"/>
          </ac:spMkLst>
        </pc:spChg>
        <pc:spChg chg="mod">
          <ac:chgData name="길 다영" userId="11d3a75bfe554e41" providerId="LiveId" clId="{1C5F2BDF-DAED-4370-ADBF-ED88A2DE4E84}" dt="2021-08-25T14:39:21.621" v="3988"/>
          <ac:spMkLst>
            <pc:docMk/>
            <pc:sldMk cId="4123115248" sldId="279"/>
            <ac:spMk id="53" creationId="{6A373F61-89AD-4EAF-B905-956580EFCE2D}"/>
          </ac:spMkLst>
        </pc:spChg>
        <pc:spChg chg="mod">
          <ac:chgData name="길 다영" userId="11d3a75bfe554e41" providerId="LiveId" clId="{1C5F2BDF-DAED-4370-ADBF-ED88A2DE4E84}" dt="2021-08-25T14:39:21.621" v="3988"/>
          <ac:spMkLst>
            <pc:docMk/>
            <pc:sldMk cId="4123115248" sldId="279"/>
            <ac:spMk id="54" creationId="{303BAB02-A732-4B27-8AA9-6488F12C5DC3}"/>
          </ac:spMkLst>
        </pc:spChg>
        <pc:spChg chg="mod">
          <ac:chgData name="길 다영" userId="11d3a75bfe554e41" providerId="LiveId" clId="{1C5F2BDF-DAED-4370-ADBF-ED88A2DE4E84}" dt="2021-08-25T14:39:21.621" v="3988"/>
          <ac:spMkLst>
            <pc:docMk/>
            <pc:sldMk cId="4123115248" sldId="279"/>
            <ac:spMk id="55" creationId="{7D599EEE-AF05-45C2-8152-FADEEC228643}"/>
          </ac:spMkLst>
        </pc:spChg>
        <pc:spChg chg="mod">
          <ac:chgData name="길 다영" userId="11d3a75bfe554e41" providerId="LiveId" clId="{1C5F2BDF-DAED-4370-ADBF-ED88A2DE4E84}" dt="2021-08-25T14:39:21.621" v="3988"/>
          <ac:spMkLst>
            <pc:docMk/>
            <pc:sldMk cId="4123115248" sldId="279"/>
            <ac:spMk id="56" creationId="{427E1623-D88A-474C-9778-CA48D7A9095C}"/>
          </ac:spMkLst>
        </pc:spChg>
        <pc:spChg chg="mod">
          <ac:chgData name="길 다영" userId="11d3a75bfe554e41" providerId="LiveId" clId="{1C5F2BDF-DAED-4370-ADBF-ED88A2DE4E84}" dt="2021-08-25T14:39:21.621" v="3988"/>
          <ac:spMkLst>
            <pc:docMk/>
            <pc:sldMk cId="4123115248" sldId="279"/>
            <ac:spMk id="57" creationId="{A546099C-6043-4507-8EC0-50B37B3CEFC1}"/>
          </ac:spMkLst>
        </pc:spChg>
        <pc:spChg chg="add mod">
          <ac:chgData name="길 다영" userId="11d3a75bfe554e41" providerId="LiveId" clId="{1C5F2BDF-DAED-4370-ADBF-ED88A2DE4E84}" dt="2021-08-25T14:41:47.047" v="4106" actId="1076"/>
          <ac:spMkLst>
            <pc:docMk/>
            <pc:sldMk cId="4123115248" sldId="279"/>
            <ac:spMk id="62" creationId="{DE654772-E158-4E81-9ED1-241282BF6B80}"/>
          </ac:spMkLst>
        </pc:spChg>
        <pc:grpChg chg="del mod">
          <ac:chgData name="길 다영" userId="11d3a75bfe554e41" providerId="LiveId" clId="{1C5F2BDF-DAED-4370-ADBF-ED88A2DE4E84}" dt="2021-08-25T14:39:16.989" v="3987" actId="478"/>
          <ac:grpSpMkLst>
            <pc:docMk/>
            <pc:sldMk cId="4123115248" sldId="279"/>
            <ac:grpSpMk id="18" creationId="{D3B0F58D-D3DC-46BE-A3E2-8A6D98D5D266}"/>
          </ac:grpSpMkLst>
        </pc:grpChg>
        <pc:grpChg chg="add del mod">
          <ac:chgData name="길 다영" userId="11d3a75bfe554e41" providerId="LiveId" clId="{1C5F2BDF-DAED-4370-ADBF-ED88A2DE4E84}" dt="2021-08-25T14:39:16.065" v="3986" actId="478"/>
          <ac:grpSpMkLst>
            <pc:docMk/>
            <pc:sldMk cId="4123115248" sldId="279"/>
            <ac:grpSpMk id="40" creationId="{23C71275-13B9-4BA8-9528-D6681C852F9D}"/>
          </ac:grpSpMkLst>
        </pc:grpChg>
        <pc:grpChg chg="add mod">
          <ac:chgData name="길 다영" userId="11d3a75bfe554e41" providerId="LiveId" clId="{1C5F2BDF-DAED-4370-ADBF-ED88A2DE4E84}" dt="2021-08-25T14:43:45.430" v="4265" actId="1036"/>
          <ac:grpSpMkLst>
            <pc:docMk/>
            <pc:sldMk cId="4123115248" sldId="279"/>
            <ac:grpSpMk id="52" creationId="{428237FC-93FD-4F25-BBC2-697DA168BEEE}"/>
          </ac:grpSpMkLst>
        </pc:grpChg>
        <pc:graphicFrameChg chg="del">
          <ac:chgData name="길 다영" userId="11d3a75bfe554e41" providerId="LiveId" clId="{1C5F2BDF-DAED-4370-ADBF-ED88A2DE4E84}" dt="2021-08-25T12:44:00.906" v="3342" actId="478"/>
          <ac:graphicFrameMkLst>
            <pc:docMk/>
            <pc:sldMk cId="4123115248" sldId="279"/>
            <ac:graphicFrameMk id="6" creationId="{BB798BD8-4571-401E-AA2E-234AB6D676B5}"/>
          </ac:graphicFrameMkLst>
        </pc:graphicFrameChg>
        <pc:graphicFrameChg chg="add del mod">
          <ac:chgData name="길 다영" userId="11d3a75bfe554e41" providerId="LiveId" clId="{1C5F2BDF-DAED-4370-ADBF-ED88A2DE4E84}" dt="2021-08-25T12:44:44.036" v="3352"/>
          <ac:graphicFrameMkLst>
            <pc:docMk/>
            <pc:sldMk cId="4123115248" sldId="279"/>
            <ac:graphicFrameMk id="26" creationId="{7CCE6C70-95F8-461E-A2B7-AD7631468B64}"/>
          </ac:graphicFrameMkLst>
        </pc:graphicFrameChg>
        <pc:graphicFrameChg chg="add del mod modGraphic">
          <ac:chgData name="길 다영" userId="11d3a75bfe554e41" providerId="LiveId" clId="{1C5F2BDF-DAED-4370-ADBF-ED88A2DE4E84}" dt="2021-08-25T14:41:17.087" v="4076" actId="20577"/>
          <ac:graphicFrameMkLst>
            <pc:docMk/>
            <pc:sldMk cId="4123115248" sldId="279"/>
            <ac:graphicFrameMk id="27" creationId="{211A72ED-BE63-4311-9FE4-0B50752719E8}"/>
          </ac:graphicFrameMkLst>
        </pc:graphicFrameChg>
        <pc:picChg chg="del">
          <ac:chgData name="길 다영" userId="11d3a75bfe554e41" providerId="LiveId" clId="{1C5F2BDF-DAED-4370-ADBF-ED88A2DE4E84}" dt="2021-08-25T12:44:03.485" v="3343" actId="478"/>
          <ac:picMkLst>
            <pc:docMk/>
            <pc:sldMk cId="4123115248" sldId="279"/>
            <ac:picMk id="7" creationId="{BC8E8905-B586-471A-A662-1FCEDE9E4F2E}"/>
          </ac:picMkLst>
        </pc:picChg>
        <pc:picChg chg="del">
          <ac:chgData name="길 다영" userId="11d3a75bfe554e41" providerId="LiveId" clId="{1C5F2BDF-DAED-4370-ADBF-ED88A2DE4E84}" dt="2021-08-25T12:44:03.485" v="3343" actId="478"/>
          <ac:picMkLst>
            <pc:docMk/>
            <pc:sldMk cId="4123115248" sldId="279"/>
            <ac:picMk id="8" creationId="{77D138C0-FF78-4B7F-82DD-6B1BC147264D}"/>
          </ac:picMkLst>
        </pc:picChg>
        <pc:picChg chg="del">
          <ac:chgData name="길 다영" userId="11d3a75bfe554e41" providerId="LiveId" clId="{1C5F2BDF-DAED-4370-ADBF-ED88A2DE4E84}" dt="2021-08-25T12:44:03.485" v="3343" actId="478"/>
          <ac:picMkLst>
            <pc:docMk/>
            <pc:sldMk cId="4123115248" sldId="279"/>
            <ac:picMk id="9" creationId="{906ECF76-BB66-48ED-BAC5-2DD6898630B0}"/>
          </ac:picMkLst>
        </pc:picChg>
        <pc:picChg chg="del">
          <ac:chgData name="길 다영" userId="11d3a75bfe554e41" providerId="LiveId" clId="{1C5F2BDF-DAED-4370-ADBF-ED88A2DE4E84}" dt="2021-08-25T12:44:03.485" v="3343" actId="478"/>
          <ac:picMkLst>
            <pc:docMk/>
            <pc:sldMk cId="4123115248" sldId="279"/>
            <ac:picMk id="10" creationId="{7BC9E59E-0052-4BEB-9AF3-43764E0635DF}"/>
          </ac:picMkLst>
        </pc:picChg>
        <pc:picChg chg="add del mod">
          <ac:chgData name="길 다영" userId="11d3a75bfe554e41" providerId="LiveId" clId="{1C5F2BDF-DAED-4370-ADBF-ED88A2DE4E84}" dt="2021-08-25T12:45:16.342" v="3357" actId="478"/>
          <ac:picMkLst>
            <pc:docMk/>
            <pc:sldMk cId="4123115248" sldId="279"/>
            <ac:picMk id="28" creationId="{A2283AC4-5EE1-4850-96D5-D925CEFAE51B}"/>
          </ac:picMkLst>
        </pc:picChg>
        <pc:picChg chg="add del mod">
          <ac:chgData name="길 다영" userId="11d3a75bfe554e41" providerId="LiveId" clId="{1C5F2BDF-DAED-4370-ADBF-ED88A2DE4E84}" dt="2021-08-25T12:45:19.420" v="3362" actId="478"/>
          <ac:picMkLst>
            <pc:docMk/>
            <pc:sldMk cId="4123115248" sldId="279"/>
            <ac:picMk id="29" creationId="{25FBD5DF-7C9B-4251-9699-59B3D345FFA9}"/>
          </ac:picMkLst>
        </pc:picChg>
        <pc:picChg chg="add del mod">
          <ac:chgData name="길 다영" userId="11d3a75bfe554e41" providerId="LiveId" clId="{1C5F2BDF-DAED-4370-ADBF-ED88A2DE4E84}" dt="2021-08-25T12:45:16.907" v="3358" actId="478"/>
          <ac:picMkLst>
            <pc:docMk/>
            <pc:sldMk cId="4123115248" sldId="279"/>
            <ac:picMk id="30" creationId="{ABFB9099-19EA-4524-8562-D50D08B92687}"/>
          </ac:picMkLst>
        </pc:picChg>
        <pc:picChg chg="add del mod">
          <ac:chgData name="길 다영" userId="11d3a75bfe554e41" providerId="LiveId" clId="{1C5F2BDF-DAED-4370-ADBF-ED88A2DE4E84}" dt="2021-08-25T12:45:18.658" v="3361" actId="478"/>
          <ac:picMkLst>
            <pc:docMk/>
            <pc:sldMk cId="4123115248" sldId="279"/>
            <ac:picMk id="31" creationId="{C7C28A7A-273C-4EC2-A129-E2C24C18A984}"/>
          </ac:picMkLst>
        </pc:picChg>
        <pc:picChg chg="add del mod">
          <ac:chgData name="길 다영" userId="11d3a75bfe554e41" providerId="LiveId" clId="{1C5F2BDF-DAED-4370-ADBF-ED88A2DE4E84}" dt="2021-08-25T12:45:17.651" v="3359" actId="478"/>
          <ac:picMkLst>
            <pc:docMk/>
            <pc:sldMk cId="4123115248" sldId="279"/>
            <ac:picMk id="32" creationId="{6BFE5A6F-9B17-4DC3-8369-7FC239C18412}"/>
          </ac:picMkLst>
        </pc:picChg>
        <pc:picChg chg="add del mod">
          <ac:chgData name="길 다영" userId="11d3a75bfe554e41" providerId="LiveId" clId="{1C5F2BDF-DAED-4370-ADBF-ED88A2DE4E84}" dt="2021-08-25T12:45:18.183" v="3360" actId="478"/>
          <ac:picMkLst>
            <pc:docMk/>
            <pc:sldMk cId="4123115248" sldId="279"/>
            <ac:picMk id="33" creationId="{B557E0D5-D5C5-4F27-B226-1C3FCE7BCDE0}"/>
          </ac:picMkLst>
        </pc:picChg>
        <pc:picChg chg="add del mod">
          <ac:chgData name="길 다영" userId="11d3a75bfe554e41" providerId="LiveId" clId="{1C5F2BDF-DAED-4370-ADBF-ED88A2DE4E84}" dt="2021-08-25T12:56:40.271" v="3765" actId="478"/>
          <ac:picMkLst>
            <pc:docMk/>
            <pc:sldMk cId="4123115248" sldId="279"/>
            <ac:picMk id="34" creationId="{E937D282-88AA-4946-91F5-D1F8BB84F77E}"/>
          </ac:picMkLst>
        </pc:picChg>
        <pc:picChg chg="add del mod">
          <ac:chgData name="길 다영" userId="11d3a75bfe554e41" providerId="LiveId" clId="{1C5F2BDF-DAED-4370-ADBF-ED88A2DE4E84}" dt="2021-08-25T12:56:41.696" v="3768" actId="478"/>
          <ac:picMkLst>
            <pc:docMk/>
            <pc:sldMk cId="4123115248" sldId="279"/>
            <ac:picMk id="35" creationId="{49BC4880-016E-4B98-8F48-2B9F2D802264}"/>
          </ac:picMkLst>
        </pc:picChg>
        <pc:picChg chg="add del mod">
          <ac:chgData name="길 다영" userId="11d3a75bfe554e41" providerId="LiveId" clId="{1C5F2BDF-DAED-4370-ADBF-ED88A2DE4E84}" dt="2021-08-25T12:56:42.355" v="3769" actId="478"/>
          <ac:picMkLst>
            <pc:docMk/>
            <pc:sldMk cId="4123115248" sldId="279"/>
            <ac:picMk id="36" creationId="{369377C7-B0E6-45F5-B63D-4636A73EC5BD}"/>
          </ac:picMkLst>
        </pc:picChg>
        <pc:picChg chg="add del mod">
          <ac:chgData name="길 다영" userId="11d3a75bfe554e41" providerId="LiveId" clId="{1C5F2BDF-DAED-4370-ADBF-ED88A2DE4E84}" dt="2021-08-25T12:56:41.258" v="3767" actId="478"/>
          <ac:picMkLst>
            <pc:docMk/>
            <pc:sldMk cId="4123115248" sldId="279"/>
            <ac:picMk id="37" creationId="{8D8966A2-8ABD-4B6B-8C97-B571CB7A02A9}"/>
          </ac:picMkLst>
        </pc:picChg>
        <pc:picChg chg="add del mod">
          <ac:chgData name="길 다영" userId="11d3a75bfe554e41" providerId="LiveId" clId="{1C5F2BDF-DAED-4370-ADBF-ED88A2DE4E84}" dt="2021-08-25T12:56:42.590" v="3770" actId="478"/>
          <ac:picMkLst>
            <pc:docMk/>
            <pc:sldMk cId="4123115248" sldId="279"/>
            <ac:picMk id="38" creationId="{DDB68675-673B-4F84-8EF6-E64DC0C61DCF}"/>
          </ac:picMkLst>
        </pc:picChg>
        <pc:picChg chg="add del mod">
          <ac:chgData name="길 다영" userId="11d3a75bfe554e41" providerId="LiveId" clId="{1C5F2BDF-DAED-4370-ADBF-ED88A2DE4E84}" dt="2021-08-25T12:56:40.939" v="3766" actId="478"/>
          <ac:picMkLst>
            <pc:docMk/>
            <pc:sldMk cId="4123115248" sldId="279"/>
            <ac:picMk id="39" creationId="{8A889746-BA81-4C7D-91B1-B192EACD21D7}"/>
          </ac:picMkLst>
        </pc:picChg>
        <pc:picChg chg="add del mod">
          <ac:chgData name="길 다영" userId="11d3a75bfe554e41" providerId="LiveId" clId="{1C5F2BDF-DAED-4370-ADBF-ED88A2DE4E84}" dt="2021-08-25T13:02:38.031" v="3915" actId="478"/>
          <ac:picMkLst>
            <pc:docMk/>
            <pc:sldMk cId="4123115248" sldId="279"/>
            <ac:picMk id="46" creationId="{013673F4-2471-4911-90A7-60564E6CF2E9}"/>
          </ac:picMkLst>
        </pc:picChg>
        <pc:picChg chg="add del mod">
          <ac:chgData name="길 다영" userId="11d3a75bfe554e41" providerId="LiveId" clId="{1C5F2BDF-DAED-4370-ADBF-ED88A2DE4E84}" dt="2021-08-25T13:02:36.601" v="3912" actId="478"/>
          <ac:picMkLst>
            <pc:docMk/>
            <pc:sldMk cId="4123115248" sldId="279"/>
            <ac:picMk id="47" creationId="{40F2E09F-7811-41E4-8672-20AA5E695824}"/>
          </ac:picMkLst>
        </pc:picChg>
        <pc:picChg chg="add del mod">
          <ac:chgData name="길 다영" userId="11d3a75bfe554e41" providerId="LiveId" clId="{1C5F2BDF-DAED-4370-ADBF-ED88A2DE4E84}" dt="2021-08-25T13:02:36.939" v="3913" actId="478"/>
          <ac:picMkLst>
            <pc:docMk/>
            <pc:sldMk cId="4123115248" sldId="279"/>
            <ac:picMk id="48" creationId="{DA497B86-87D1-4821-9F37-108AA2ECD6C1}"/>
          </ac:picMkLst>
        </pc:picChg>
        <pc:picChg chg="add del mod">
          <ac:chgData name="길 다영" userId="11d3a75bfe554e41" providerId="LiveId" clId="{1C5F2BDF-DAED-4370-ADBF-ED88A2DE4E84}" dt="2021-08-25T13:02:36.049" v="3911" actId="478"/>
          <ac:picMkLst>
            <pc:docMk/>
            <pc:sldMk cId="4123115248" sldId="279"/>
            <ac:picMk id="49" creationId="{BD9DE083-520E-4103-9A6F-6930305CCE93}"/>
          </ac:picMkLst>
        </pc:picChg>
        <pc:picChg chg="add del mod">
          <ac:chgData name="길 다영" userId="11d3a75bfe554e41" providerId="LiveId" clId="{1C5F2BDF-DAED-4370-ADBF-ED88A2DE4E84}" dt="2021-08-25T13:02:37.368" v="3914" actId="478"/>
          <ac:picMkLst>
            <pc:docMk/>
            <pc:sldMk cId="4123115248" sldId="279"/>
            <ac:picMk id="50" creationId="{DC0A867D-D4BB-43FC-B504-38457A5727C0}"/>
          </ac:picMkLst>
        </pc:picChg>
        <pc:picChg chg="add del mod">
          <ac:chgData name="길 다영" userId="11d3a75bfe554e41" providerId="LiveId" clId="{1C5F2BDF-DAED-4370-ADBF-ED88A2DE4E84}" dt="2021-08-25T13:02:38.423" v="3916" actId="478"/>
          <ac:picMkLst>
            <pc:docMk/>
            <pc:sldMk cId="4123115248" sldId="279"/>
            <ac:picMk id="51" creationId="{1ACB5F36-3778-4273-B6B7-4CA6516E0E60}"/>
          </ac:picMkLst>
        </pc:picChg>
        <pc:picChg chg="add del mod">
          <ac:chgData name="길 다영" userId="11d3a75bfe554e41" providerId="LiveId" clId="{1C5F2BDF-DAED-4370-ADBF-ED88A2DE4E84}" dt="2021-08-25T14:42:09.146" v="4113" actId="478"/>
          <ac:picMkLst>
            <pc:docMk/>
            <pc:sldMk cId="4123115248" sldId="279"/>
            <ac:picMk id="58" creationId="{C8CD3EE4-480B-404D-8C79-AD7EDE324BBA}"/>
          </ac:picMkLst>
        </pc:picChg>
        <pc:picChg chg="add del mod">
          <ac:chgData name="길 다영" userId="11d3a75bfe554e41" providerId="LiveId" clId="{1C5F2BDF-DAED-4370-ADBF-ED88A2DE4E84}" dt="2021-08-25T14:42:17.555" v="4114" actId="478"/>
          <ac:picMkLst>
            <pc:docMk/>
            <pc:sldMk cId="4123115248" sldId="279"/>
            <ac:picMk id="59" creationId="{B24645B8-369C-4F59-8975-742D51BD937B}"/>
          </ac:picMkLst>
        </pc:picChg>
        <pc:picChg chg="add mod">
          <ac:chgData name="길 다영" userId="11d3a75bfe554e41" providerId="LiveId" clId="{1C5F2BDF-DAED-4370-ADBF-ED88A2DE4E84}" dt="2021-08-25T14:40:37.454" v="4016" actId="14100"/>
          <ac:picMkLst>
            <pc:docMk/>
            <pc:sldMk cId="4123115248" sldId="279"/>
            <ac:picMk id="60" creationId="{78EBAF61-589E-49BE-B443-BD5840604DB0}"/>
          </ac:picMkLst>
        </pc:picChg>
        <pc:picChg chg="add mod">
          <ac:chgData name="길 다영" userId="11d3a75bfe554e41" providerId="LiveId" clId="{1C5F2BDF-DAED-4370-ADBF-ED88A2DE4E84}" dt="2021-08-25T14:40:44.924" v="4019" actId="1076"/>
          <ac:picMkLst>
            <pc:docMk/>
            <pc:sldMk cId="4123115248" sldId="279"/>
            <ac:picMk id="61" creationId="{5ED2616E-F5F3-4736-A4E4-DEBD1AC2470E}"/>
          </ac:picMkLst>
        </pc:picChg>
        <pc:picChg chg="add mod">
          <ac:chgData name="길 다영" userId="11d3a75bfe554e41" providerId="LiveId" clId="{1C5F2BDF-DAED-4370-ADBF-ED88A2DE4E84}" dt="2021-08-25T14:42:07.771" v="4112" actId="14100"/>
          <ac:picMkLst>
            <pc:docMk/>
            <pc:sldMk cId="4123115248" sldId="279"/>
            <ac:picMk id="63" creationId="{1FE3BD8A-E032-4478-BD27-D3859FB87A69}"/>
          </ac:picMkLst>
        </pc:picChg>
        <pc:picChg chg="add mod">
          <ac:chgData name="길 다영" userId="11d3a75bfe554e41" providerId="LiveId" clId="{1C5F2BDF-DAED-4370-ADBF-ED88A2DE4E84}" dt="2021-08-25T14:42:00.391" v="4110" actId="1076"/>
          <ac:picMkLst>
            <pc:docMk/>
            <pc:sldMk cId="4123115248" sldId="279"/>
            <ac:picMk id="64" creationId="{DA9525F8-B9C6-4FB0-A67C-6CB8435A2D31}"/>
          </ac:picMkLst>
        </pc:picChg>
        <pc:picChg chg="add del mod">
          <ac:chgData name="길 다영" userId="11d3a75bfe554e41" providerId="LiveId" clId="{1C5F2BDF-DAED-4370-ADBF-ED88A2DE4E84}" dt="2021-08-25T14:42:31.676" v="4117" actId="478"/>
          <ac:picMkLst>
            <pc:docMk/>
            <pc:sldMk cId="4123115248" sldId="279"/>
            <ac:picMk id="65" creationId="{92E46DEB-7DB4-41DD-A7B7-67A5939BD5CB}"/>
          </ac:picMkLst>
        </pc:picChg>
        <pc:picChg chg="add del mod">
          <ac:chgData name="길 다영" userId="11d3a75bfe554e41" providerId="LiveId" clId="{1C5F2BDF-DAED-4370-ADBF-ED88A2DE4E84}" dt="2021-08-25T14:42:32.168" v="4118" actId="478"/>
          <ac:picMkLst>
            <pc:docMk/>
            <pc:sldMk cId="4123115248" sldId="279"/>
            <ac:picMk id="66" creationId="{E3B96EBD-82AD-4562-8039-B95DF987E21B}"/>
          </ac:picMkLst>
        </pc:picChg>
        <pc:picChg chg="add mod">
          <ac:chgData name="길 다영" userId="11d3a75bfe554e41" providerId="LiveId" clId="{1C5F2BDF-DAED-4370-ADBF-ED88A2DE4E84}" dt="2021-08-25T14:42:49.846" v="4127" actId="1076"/>
          <ac:picMkLst>
            <pc:docMk/>
            <pc:sldMk cId="4123115248" sldId="279"/>
            <ac:picMk id="67" creationId="{85D47CF1-5A73-45E0-AECB-7F8B6DE4FA28}"/>
          </ac:picMkLst>
        </pc:picChg>
        <pc:picChg chg="add mod">
          <ac:chgData name="길 다영" userId="11d3a75bfe554e41" providerId="LiveId" clId="{1C5F2BDF-DAED-4370-ADBF-ED88A2DE4E84}" dt="2021-08-25T14:42:40.340" v="4122" actId="1076"/>
          <ac:picMkLst>
            <pc:docMk/>
            <pc:sldMk cId="4123115248" sldId="279"/>
            <ac:picMk id="68" creationId="{2D0AB27B-DC70-4767-A55B-FDF54BA47F5C}"/>
          </ac:picMkLst>
        </pc:picChg>
      </pc:sldChg>
      <pc:sldChg chg="addSp delSp modSp add mod ord">
        <pc:chgData name="길 다영" userId="11d3a75bfe554e41" providerId="LiveId" clId="{1C5F2BDF-DAED-4370-ADBF-ED88A2DE4E84}" dt="2021-08-25T15:59:27.138" v="7489" actId="255"/>
        <pc:sldMkLst>
          <pc:docMk/>
          <pc:sldMk cId="2626595168" sldId="280"/>
        </pc:sldMkLst>
        <pc:spChg chg="mod">
          <ac:chgData name="길 다영" userId="11d3a75bfe554e41" providerId="LiveId" clId="{1C5F2BDF-DAED-4370-ADBF-ED88A2DE4E84}" dt="2021-08-25T15:08:19.133" v="5228" actId="692"/>
          <ac:spMkLst>
            <pc:docMk/>
            <pc:sldMk cId="2626595168" sldId="280"/>
            <ac:spMk id="15" creationId="{C0A3D2A6-6CED-40C0-861C-7FBBD5D9C6BE}"/>
          </ac:spMkLst>
        </pc:spChg>
        <pc:spChg chg="add mod">
          <ac:chgData name="길 다영" userId="11d3a75bfe554e41" providerId="LiveId" clId="{1C5F2BDF-DAED-4370-ADBF-ED88A2DE4E84}" dt="2021-08-25T15:49:19.950" v="7328" actId="1036"/>
          <ac:spMkLst>
            <pc:docMk/>
            <pc:sldMk cId="2626595168" sldId="280"/>
            <ac:spMk id="26" creationId="{FE13F708-63B6-425F-854D-C0AF9ADD328C}"/>
          </ac:spMkLst>
        </pc:spChg>
        <pc:grpChg chg="mod">
          <ac:chgData name="길 다영" userId="11d3a75bfe554e41" providerId="LiveId" clId="{1C5F2BDF-DAED-4370-ADBF-ED88A2DE4E84}" dt="2021-08-25T14:54:29.862" v="4678" actId="1037"/>
          <ac:grpSpMkLst>
            <pc:docMk/>
            <pc:sldMk cId="2626595168" sldId="280"/>
            <ac:grpSpMk id="18" creationId="{D3B0F58D-D3DC-46BE-A3E2-8A6D98D5D266}"/>
          </ac:grpSpMkLst>
        </pc:grpChg>
        <pc:grpChg chg="mod">
          <ac:chgData name="길 다영" userId="11d3a75bfe554e41" providerId="LiveId" clId="{1C5F2BDF-DAED-4370-ADBF-ED88A2DE4E84}" dt="2021-08-25T14:54:29.862" v="4678" actId="1037"/>
          <ac:grpSpMkLst>
            <pc:docMk/>
            <pc:sldMk cId="2626595168" sldId="280"/>
            <ac:grpSpMk id="40" creationId="{23C71275-13B9-4BA8-9528-D6681C852F9D}"/>
          </ac:grpSpMkLst>
        </pc:grpChg>
        <pc:graphicFrameChg chg="del">
          <ac:chgData name="길 다영" userId="11d3a75bfe554e41" providerId="LiveId" clId="{1C5F2BDF-DAED-4370-ADBF-ED88A2DE4E84}" dt="2021-08-25T13:02:10.674" v="3907" actId="478"/>
          <ac:graphicFrameMkLst>
            <pc:docMk/>
            <pc:sldMk cId="2626595168" sldId="280"/>
            <ac:graphicFrameMk id="27" creationId="{211A72ED-BE63-4311-9FE4-0B50752719E8}"/>
          </ac:graphicFrameMkLst>
        </pc:graphicFrameChg>
        <pc:graphicFrameChg chg="add mod modGraphic">
          <ac:chgData name="길 다영" userId="11d3a75bfe554e41" providerId="LiveId" clId="{1C5F2BDF-DAED-4370-ADBF-ED88A2DE4E84}" dt="2021-08-25T15:59:27.138" v="7489" actId="255"/>
          <ac:graphicFrameMkLst>
            <pc:docMk/>
            <pc:sldMk cId="2626595168" sldId="280"/>
            <ac:graphicFrameMk id="28" creationId="{C2566365-B897-4389-80AA-D7E8399D5D01}"/>
          </ac:graphicFrameMkLst>
        </pc:graphicFrameChg>
        <pc:picChg chg="add mod">
          <ac:chgData name="길 다영" userId="11d3a75bfe554e41" providerId="LiveId" clId="{1C5F2BDF-DAED-4370-ADBF-ED88A2DE4E84}" dt="2021-08-25T15:49:54.815" v="7348" actId="14100"/>
          <ac:picMkLst>
            <pc:docMk/>
            <pc:sldMk cId="2626595168" sldId="280"/>
            <ac:picMk id="29" creationId="{E0430F44-7438-455E-B066-845BC4DE5B73}"/>
          </ac:picMkLst>
        </pc:picChg>
        <pc:picChg chg="add mod">
          <ac:chgData name="길 다영" userId="11d3a75bfe554e41" providerId="LiveId" clId="{1C5F2BDF-DAED-4370-ADBF-ED88A2DE4E84}" dt="2021-08-25T15:49:00.039" v="7315" actId="1036"/>
          <ac:picMkLst>
            <pc:docMk/>
            <pc:sldMk cId="2626595168" sldId="280"/>
            <ac:picMk id="30" creationId="{9A640B2A-AC24-4A8C-86D1-505DBB60EFDB}"/>
          </ac:picMkLst>
        </pc:picChg>
        <pc:picChg chg="add mod">
          <ac:chgData name="길 다영" userId="11d3a75bfe554e41" providerId="LiveId" clId="{1C5F2BDF-DAED-4370-ADBF-ED88A2DE4E84}" dt="2021-08-25T15:49:52.797" v="7347" actId="1035"/>
          <ac:picMkLst>
            <pc:docMk/>
            <pc:sldMk cId="2626595168" sldId="280"/>
            <ac:picMk id="31" creationId="{C0C54086-3535-4C95-A6B1-EB3E0EC3E5C2}"/>
          </ac:picMkLst>
        </pc:picChg>
        <pc:picChg chg="add mod">
          <ac:chgData name="길 다영" userId="11d3a75bfe554e41" providerId="LiveId" clId="{1C5F2BDF-DAED-4370-ADBF-ED88A2DE4E84}" dt="2021-08-25T15:48:46.033" v="7306" actId="14100"/>
          <ac:picMkLst>
            <pc:docMk/>
            <pc:sldMk cId="2626595168" sldId="280"/>
            <ac:picMk id="32" creationId="{E7891074-6C5F-4EB3-9739-C2D9C576F1CD}"/>
          </ac:picMkLst>
        </pc:picChg>
        <pc:picChg chg="add mod">
          <ac:chgData name="길 다영" userId="11d3a75bfe554e41" providerId="LiveId" clId="{1C5F2BDF-DAED-4370-ADBF-ED88A2DE4E84}" dt="2021-08-25T15:50:02.151" v="7350" actId="1076"/>
          <ac:picMkLst>
            <pc:docMk/>
            <pc:sldMk cId="2626595168" sldId="280"/>
            <ac:picMk id="33" creationId="{18F51C8A-8C8A-43FB-80EC-7B2BF7828264}"/>
          </ac:picMkLst>
        </pc:picChg>
        <pc:picChg chg="add mod">
          <ac:chgData name="길 다영" userId="11d3a75bfe554e41" providerId="LiveId" clId="{1C5F2BDF-DAED-4370-ADBF-ED88A2DE4E84}" dt="2021-08-25T15:49:02.458" v="7318" actId="1036"/>
          <ac:picMkLst>
            <pc:docMk/>
            <pc:sldMk cId="2626595168" sldId="280"/>
            <ac:picMk id="34" creationId="{C1068B2C-21EF-4BE4-AF35-5230931DB800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46" creationId="{013673F4-2471-4911-90A7-60564E6CF2E9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47" creationId="{40F2E09F-7811-41E4-8672-20AA5E695824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48" creationId="{DA497B86-87D1-4821-9F37-108AA2ECD6C1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49" creationId="{BD9DE083-520E-4103-9A6F-6930305CCE93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50" creationId="{DC0A867D-D4BB-43FC-B504-38457A5727C0}"/>
          </ac:picMkLst>
        </pc:picChg>
        <pc:picChg chg="del">
          <ac:chgData name="길 다영" userId="11d3a75bfe554e41" providerId="LiveId" clId="{1C5F2BDF-DAED-4370-ADBF-ED88A2DE4E84}" dt="2021-08-25T13:02:10.674" v="3907" actId="478"/>
          <ac:picMkLst>
            <pc:docMk/>
            <pc:sldMk cId="2626595168" sldId="280"/>
            <ac:picMk id="51" creationId="{1ACB5F36-3778-4273-B6B7-4CA6516E0E60}"/>
          </ac:picMkLst>
        </pc:picChg>
      </pc:sldChg>
      <pc:sldChg chg="addSp delSp modSp add mod">
        <pc:chgData name="길 다영" userId="11d3a75bfe554e41" providerId="LiveId" clId="{1C5F2BDF-DAED-4370-ADBF-ED88A2DE4E84}" dt="2021-08-25T15:58:09.877" v="7487" actId="1035"/>
        <pc:sldMkLst>
          <pc:docMk/>
          <pc:sldMk cId="3934101807" sldId="281"/>
        </pc:sldMkLst>
        <pc:spChg chg="mod">
          <ac:chgData name="길 다영" userId="11d3a75bfe554e41" providerId="LiveId" clId="{1C5F2BDF-DAED-4370-ADBF-ED88A2DE4E84}" dt="2021-08-25T15:46:38.955" v="7274" actId="404"/>
          <ac:spMkLst>
            <pc:docMk/>
            <pc:sldMk cId="3934101807" sldId="281"/>
            <ac:spMk id="15" creationId="{C0A3D2A6-6CED-40C0-861C-7FBBD5D9C6BE}"/>
          </ac:spMkLst>
        </pc:spChg>
        <pc:spChg chg="add del mod">
          <ac:chgData name="길 다영" userId="11d3a75bfe554e41" providerId="LiveId" clId="{1C5F2BDF-DAED-4370-ADBF-ED88A2DE4E84}" dt="2021-08-25T15:57:36.141" v="7476" actId="478"/>
          <ac:spMkLst>
            <pc:docMk/>
            <pc:sldMk cId="3934101807" sldId="281"/>
            <ac:spMk id="24" creationId="{FAAEAA43-86BD-42F6-84B6-7092C5EDD953}"/>
          </ac:spMkLst>
        </pc:spChg>
        <pc:spChg chg="add mod">
          <ac:chgData name="길 다영" userId="11d3a75bfe554e41" providerId="LiveId" clId="{1C5F2BDF-DAED-4370-ADBF-ED88A2DE4E84}" dt="2021-08-25T15:57:48.102" v="7480" actId="1036"/>
          <ac:spMkLst>
            <pc:docMk/>
            <pc:sldMk cId="3934101807" sldId="281"/>
            <ac:spMk id="25" creationId="{4B6DB459-A822-4A6F-A2B9-38B5842F38D0}"/>
          </ac:spMkLst>
        </pc:spChg>
        <pc:spChg chg="mod">
          <ac:chgData name="길 다영" userId="11d3a75bfe554e41" providerId="LiveId" clId="{1C5F2BDF-DAED-4370-ADBF-ED88A2DE4E84}" dt="2021-08-25T15:49:24.816" v="7334" actId="1036"/>
          <ac:spMkLst>
            <pc:docMk/>
            <pc:sldMk cId="3934101807" sldId="281"/>
            <ac:spMk id="62" creationId="{DE654772-E158-4E81-9ED1-241282BF6B80}"/>
          </ac:spMkLst>
        </pc:spChg>
        <pc:grpChg chg="mod">
          <ac:chgData name="길 다영" userId="11d3a75bfe554e41" providerId="LiveId" clId="{1C5F2BDF-DAED-4370-ADBF-ED88A2DE4E84}" dt="2021-08-25T15:46:26.172" v="7273" actId="1036"/>
          <ac:grpSpMkLst>
            <pc:docMk/>
            <pc:sldMk cId="3934101807" sldId="281"/>
            <ac:grpSpMk id="52" creationId="{428237FC-93FD-4F25-BBC2-697DA168BEEE}"/>
          </ac:grpSpMkLst>
        </pc:grpChg>
        <pc:graphicFrameChg chg="mod modGraphic">
          <ac:chgData name="길 다영" userId="11d3a75bfe554e41" providerId="LiveId" clId="{1C5F2BDF-DAED-4370-ADBF-ED88A2DE4E84}" dt="2021-08-25T15:58:06.459" v="7483"/>
          <ac:graphicFrameMkLst>
            <pc:docMk/>
            <pc:sldMk cId="3934101807" sldId="281"/>
            <ac:graphicFrameMk id="27" creationId="{211A72ED-BE63-4311-9FE4-0B50752719E8}"/>
          </ac:graphicFrameMkLst>
        </pc:graphicFrameChg>
        <pc:picChg chg="add mod">
          <ac:chgData name="길 다영" userId="11d3a75bfe554e41" providerId="LiveId" clId="{1C5F2BDF-DAED-4370-ADBF-ED88A2DE4E84}" dt="2021-08-25T15:58:09.877" v="7487" actId="1035"/>
          <ac:picMkLst>
            <pc:docMk/>
            <pc:sldMk cId="3934101807" sldId="281"/>
            <ac:picMk id="21" creationId="{F116A152-8B55-492F-9FAF-BFAE34F5C96C}"/>
          </ac:picMkLst>
        </pc:picChg>
        <pc:picChg chg="add mod">
          <ac:chgData name="길 다영" userId="11d3a75bfe554e41" providerId="LiveId" clId="{1C5F2BDF-DAED-4370-ADBF-ED88A2DE4E84}" dt="2021-08-25T15:56:29.150" v="7446" actId="1036"/>
          <ac:picMkLst>
            <pc:docMk/>
            <pc:sldMk cId="3934101807" sldId="281"/>
            <ac:picMk id="22" creationId="{3D95E194-159B-4115-BFD6-AA5FF2FBA398}"/>
          </ac:picMkLst>
        </pc:picChg>
        <pc:picChg chg="mod">
          <ac:chgData name="길 다영" userId="11d3a75bfe554e41" providerId="LiveId" clId="{1C5F2BDF-DAED-4370-ADBF-ED88A2DE4E84}" dt="2021-08-25T15:58:09.877" v="7487" actId="1035"/>
          <ac:picMkLst>
            <pc:docMk/>
            <pc:sldMk cId="3934101807" sldId="281"/>
            <ac:picMk id="60" creationId="{78EBAF61-589E-49BE-B443-BD5840604DB0}"/>
          </ac:picMkLst>
        </pc:picChg>
        <pc:picChg chg="mod">
          <ac:chgData name="길 다영" userId="11d3a75bfe554e41" providerId="LiveId" clId="{1C5F2BDF-DAED-4370-ADBF-ED88A2DE4E84}" dt="2021-08-25T15:56:04.150" v="7438" actId="1035"/>
          <ac:picMkLst>
            <pc:docMk/>
            <pc:sldMk cId="3934101807" sldId="281"/>
            <ac:picMk id="61" creationId="{5ED2616E-F5F3-4736-A4E4-DEBD1AC2470E}"/>
          </ac:picMkLst>
        </pc:picChg>
        <pc:picChg chg="mod">
          <ac:chgData name="길 다영" userId="11d3a75bfe554e41" providerId="LiveId" clId="{1C5F2BDF-DAED-4370-ADBF-ED88A2DE4E84}" dt="2021-08-25T15:58:09.877" v="7487" actId="1035"/>
          <ac:picMkLst>
            <pc:docMk/>
            <pc:sldMk cId="3934101807" sldId="281"/>
            <ac:picMk id="63" creationId="{1FE3BD8A-E032-4478-BD27-D3859FB87A69}"/>
          </ac:picMkLst>
        </pc:picChg>
        <pc:picChg chg="mod">
          <ac:chgData name="길 다영" userId="11d3a75bfe554e41" providerId="LiveId" clId="{1C5F2BDF-DAED-4370-ADBF-ED88A2DE4E84}" dt="2021-08-25T15:56:26.818" v="7444" actId="14100"/>
          <ac:picMkLst>
            <pc:docMk/>
            <pc:sldMk cId="3934101807" sldId="281"/>
            <ac:picMk id="64" creationId="{DA9525F8-B9C6-4FB0-A67C-6CB8435A2D31}"/>
          </ac:picMkLst>
        </pc:picChg>
        <pc:picChg chg="del mod">
          <ac:chgData name="길 다영" userId="11d3a75bfe554e41" providerId="LiveId" clId="{1C5F2BDF-DAED-4370-ADBF-ED88A2DE4E84}" dt="2021-08-25T15:53:55.070" v="7374" actId="478"/>
          <ac:picMkLst>
            <pc:docMk/>
            <pc:sldMk cId="3934101807" sldId="281"/>
            <ac:picMk id="67" creationId="{85D47CF1-5A73-45E0-AECB-7F8B6DE4FA28}"/>
          </ac:picMkLst>
        </pc:picChg>
        <pc:picChg chg="del mod">
          <ac:chgData name="길 다영" userId="11d3a75bfe554e41" providerId="LiveId" clId="{1C5F2BDF-DAED-4370-ADBF-ED88A2DE4E84}" dt="2021-08-25T15:53:56.517" v="7375" actId="478"/>
          <ac:picMkLst>
            <pc:docMk/>
            <pc:sldMk cId="3934101807" sldId="281"/>
            <ac:picMk id="68" creationId="{2D0AB27B-DC70-4767-A55B-FDF54BA47F5C}"/>
          </ac:picMkLst>
        </pc:picChg>
      </pc:sldChg>
      <pc:sldChg chg="new del">
        <pc:chgData name="길 다영" userId="11d3a75bfe554e41" providerId="LiveId" clId="{1C5F2BDF-DAED-4370-ADBF-ED88A2DE4E84}" dt="2021-08-25T14:46:18.388" v="4285" actId="680"/>
        <pc:sldMkLst>
          <pc:docMk/>
          <pc:sldMk cId="782163849" sldId="282"/>
        </pc:sldMkLst>
      </pc:sldChg>
      <pc:sldChg chg="addSp delSp modSp add mod">
        <pc:chgData name="길 다영" userId="11d3a75bfe554e41" providerId="LiveId" clId="{1C5F2BDF-DAED-4370-ADBF-ED88A2DE4E84}" dt="2021-08-25T15:57:55.434" v="7482"/>
        <pc:sldMkLst>
          <pc:docMk/>
          <pc:sldMk cId="3418029156" sldId="282"/>
        </pc:sldMkLst>
        <pc:spChg chg="mod">
          <ac:chgData name="길 다영" userId="11d3a75bfe554e41" providerId="LiveId" clId="{1C5F2BDF-DAED-4370-ADBF-ED88A2DE4E84}" dt="2021-08-25T15:50:14.417" v="7351" actId="404"/>
          <ac:spMkLst>
            <pc:docMk/>
            <pc:sldMk cId="3418029156" sldId="282"/>
            <ac:spMk id="15" creationId="{C0A3D2A6-6CED-40C0-861C-7FBBD5D9C6BE}"/>
          </ac:spMkLst>
        </pc:spChg>
        <pc:spChg chg="add mod">
          <ac:chgData name="길 다영" userId="11d3a75bfe554e41" providerId="LiveId" clId="{1C5F2BDF-DAED-4370-ADBF-ED88A2DE4E84}" dt="2021-08-25T15:49:27.992" v="7336"/>
          <ac:spMkLst>
            <pc:docMk/>
            <pc:sldMk cId="3418029156" sldId="282"/>
            <ac:spMk id="32" creationId="{3CD8EE94-0854-49A3-85AD-3EF679727F48}"/>
          </ac:spMkLst>
        </pc:spChg>
        <pc:spChg chg="add del mod">
          <ac:chgData name="길 다영" userId="11d3a75bfe554e41" providerId="LiveId" clId="{1C5F2BDF-DAED-4370-ADBF-ED88A2DE4E84}" dt="2021-08-25T15:57:55.226" v="7481" actId="478"/>
          <ac:spMkLst>
            <pc:docMk/>
            <pc:sldMk cId="3418029156" sldId="282"/>
            <ac:spMk id="33" creationId="{BCAFD6C3-CAA6-4D2E-B41A-EDF3622644D1}"/>
          </ac:spMkLst>
        </pc:spChg>
        <pc:spChg chg="add mod">
          <ac:chgData name="길 다영" userId="11d3a75bfe554e41" providerId="LiveId" clId="{1C5F2BDF-DAED-4370-ADBF-ED88A2DE4E84}" dt="2021-08-25T15:57:55.434" v="7482"/>
          <ac:spMkLst>
            <pc:docMk/>
            <pc:sldMk cId="3418029156" sldId="282"/>
            <ac:spMk id="34" creationId="{E0776EB5-E0F5-41FA-9425-5DE22D04DF86}"/>
          </ac:spMkLst>
        </pc:spChg>
        <pc:spChg chg="del">
          <ac:chgData name="길 다영" userId="11d3a75bfe554e41" providerId="LiveId" clId="{1C5F2BDF-DAED-4370-ADBF-ED88A2DE4E84}" dt="2021-08-25T15:49:27.786" v="7335" actId="478"/>
          <ac:spMkLst>
            <pc:docMk/>
            <pc:sldMk cId="3418029156" sldId="282"/>
            <ac:spMk id="62" creationId="{DE654772-E158-4E81-9ED1-241282BF6B80}"/>
          </ac:spMkLst>
        </pc:spChg>
        <pc:grpChg chg="mod">
          <ac:chgData name="길 다영" userId="11d3a75bfe554e41" providerId="LiveId" clId="{1C5F2BDF-DAED-4370-ADBF-ED88A2DE4E84}" dt="2021-08-25T15:50:16.608" v="7352" actId="1036"/>
          <ac:grpSpMkLst>
            <pc:docMk/>
            <pc:sldMk cId="3418029156" sldId="282"/>
            <ac:grpSpMk id="52" creationId="{428237FC-93FD-4F25-BBC2-697DA168BEEE}"/>
          </ac:grpSpMkLst>
        </pc:grpChg>
        <pc:graphicFrameChg chg="add mod modGraphic">
          <ac:chgData name="길 다영" userId="11d3a75bfe554e41" providerId="LiveId" clId="{1C5F2BDF-DAED-4370-ADBF-ED88A2DE4E84}" dt="2021-08-25T15:57:10.593" v="7455"/>
          <ac:graphicFrameMkLst>
            <pc:docMk/>
            <pc:sldMk cId="3418029156" sldId="282"/>
            <ac:graphicFrameMk id="21" creationId="{26D518F0-894F-431B-8BF3-263F27FAFBB3}"/>
          </ac:graphicFrameMkLst>
        </pc:graphicFrameChg>
        <pc:graphicFrameChg chg="del modGraphic">
          <ac:chgData name="길 다영" userId="11d3a75bfe554e41" providerId="LiveId" clId="{1C5F2BDF-DAED-4370-ADBF-ED88A2DE4E84}" dt="2021-08-25T14:46:54.839" v="4312" actId="478"/>
          <ac:graphicFrameMkLst>
            <pc:docMk/>
            <pc:sldMk cId="3418029156" sldId="282"/>
            <ac:graphicFrameMk id="27" creationId="{211A72ED-BE63-4311-9FE4-0B50752719E8}"/>
          </ac:graphicFrameMkLst>
        </pc:graphicFrameChg>
        <pc:picChg chg="add del mod">
          <ac:chgData name="길 다영" userId="11d3a75bfe554e41" providerId="LiveId" clId="{1C5F2BDF-DAED-4370-ADBF-ED88A2DE4E84}" dt="2021-08-25T14:47:13.321" v="4347" actId="478"/>
          <ac:picMkLst>
            <pc:docMk/>
            <pc:sldMk cId="3418029156" sldId="282"/>
            <ac:picMk id="22" creationId="{DC32C45F-E6B2-48FA-BD93-9F709A56F2E8}"/>
          </ac:picMkLst>
        </pc:picChg>
        <pc:picChg chg="add del mod">
          <ac:chgData name="길 다영" userId="11d3a75bfe554e41" providerId="LiveId" clId="{1C5F2BDF-DAED-4370-ADBF-ED88A2DE4E84}" dt="2021-08-25T14:47:14.455" v="4350" actId="478"/>
          <ac:picMkLst>
            <pc:docMk/>
            <pc:sldMk cId="3418029156" sldId="282"/>
            <ac:picMk id="24" creationId="{3467AAA8-2E31-4B41-B8FD-1DEF5E097DFA}"/>
          </ac:picMkLst>
        </pc:picChg>
        <pc:picChg chg="add del mod">
          <ac:chgData name="길 다영" userId="11d3a75bfe554e41" providerId="LiveId" clId="{1C5F2BDF-DAED-4370-ADBF-ED88A2DE4E84}" dt="2021-08-25T14:47:14.099" v="4349" actId="478"/>
          <ac:picMkLst>
            <pc:docMk/>
            <pc:sldMk cId="3418029156" sldId="282"/>
            <ac:picMk id="25" creationId="{9B3D7B58-07A2-4D33-BDB8-1181A3D2CE29}"/>
          </ac:picMkLst>
        </pc:picChg>
        <pc:picChg chg="add del mod">
          <ac:chgData name="길 다영" userId="11d3a75bfe554e41" providerId="LiveId" clId="{1C5F2BDF-DAED-4370-ADBF-ED88A2DE4E84}" dt="2021-08-25T14:47:13.713" v="4348" actId="478"/>
          <ac:picMkLst>
            <pc:docMk/>
            <pc:sldMk cId="3418029156" sldId="282"/>
            <ac:picMk id="26" creationId="{E45618B6-76CB-4752-818A-D512B8341EEC}"/>
          </ac:picMkLst>
        </pc:picChg>
        <pc:picChg chg="add mod">
          <ac:chgData name="길 다영" userId="11d3a75bfe554e41" providerId="LiveId" clId="{1C5F2BDF-DAED-4370-ADBF-ED88A2DE4E84}" dt="2021-08-25T15:57:15.473" v="7464" actId="1035"/>
          <ac:picMkLst>
            <pc:docMk/>
            <pc:sldMk cId="3418029156" sldId="282"/>
            <ac:picMk id="28" creationId="{2BF0CD2F-503D-42EA-A156-68D50567B4C7}"/>
          </ac:picMkLst>
        </pc:picChg>
        <pc:picChg chg="add mod">
          <ac:chgData name="길 다영" userId="11d3a75bfe554e41" providerId="LiveId" clId="{1C5F2BDF-DAED-4370-ADBF-ED88A2DE4E84}" dt="2021-08-25T15:57:18.010" v="7468" actId="1035"/>
          <ac:picMkLst>
            <pc:docMk/>
            <pc:sldMk cId="3418029156" sldId="282"/>
            <ac:picMk id="29" creationId="{1B8BD44E-B016-407F-A4F8-AF7BBE5BF74A}"/>
          </ac:picMkLst>
        </pc:picChg>
        <pc:picChg chg="add mod">
          <ac:chgData name="길 다영" userId="11d3a75bfe554e41" providerId="LiveId" clId="{1C5F2BDF-DAED-4370-ADBF-ED88A2DE4E84}" dt="2021-08-25T15:57:15.473" v="7464" actId="1035"/>
          <ac:picMkLst>
            <pc:docMk/>
            <pc:sldMk cId="3418029156" sldId="282"/>
            <ac:picMk id="30" creationId="{2FD329BE-252E-4F89-90AA-7159E488CC2B}"/>
          </ac:picMkLst>
        </pc:picChg>
        <pc:picChg chg="add mod modCrop">
          <ac:chgData name="길 다영" userId="11d3a75bfe554e41" providerId="LiveId" clId="{1C5F2BDF-DAED-4370-ADBF-ED88A2DE4E84}" dt="2021-08-25T15:57:18.010" v="7468" actId="1035"/>
          <ac:picMkLst>
            <pc:docMk/>
            <pc:sldMk cId="3418029156" sldId="282"/>
            <ac:picMk id="31" creationId="{EF227899-43E4-438A-A927-6727FCA0F074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0" creationId="{78EBAF61-589E-49BE-B443-BD5840604DB0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1" creationId="{5ED2616E-F5F3-4736-A4E4-DEBD1AC2470E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3" creationId="{1FE3BD8A-E032-4478-BD27-D3859FB87A69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4" creationId="{DA9525F8-B9C6-4FB0-A67C-6CB8435A2D31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7" creationId="{85D47CF1-5A73-45E0-AECB-7F8B6DE4FA28}"/>
          </ac:picMkLst>
        </pc:picChg>
        <pc:picChg chg="del">
          <ac:chgData name="길 다영" userId="11d3a75bfe554e41" providerId="LiveId" clId="{1C5F2BDF-DAED-4370-ADBF-ED88A2DE4E84}" dt="2021-08-25T14:46:54.839" v="4312" actId="478"/>
          <ac:picMkLst>
            <pc:docMk/>
            <pc:sldMk cId="3418029156" sldId="282"/>
            <ac:picMk id="68" creationId="{2D0AB27B-DC70-4767-A55B-FDF54BA47F5C}"/>
          </ac:picMkLst>
        </pc:picChg>
      </pc:sldChg>
      <pc:sldChg chg="modSp add mod ord">
        <pc:chgData name="길 다영" userId="11d3a75bfe554e41" providerId="LiveId" clId="{1C5F2BDF-DAED-4370-ADBF-ED88A2DE4E84}" dt="2021-08-25T15:34:06.497" v="6305" actId="14100"/>
        <pc:sldMkLst>
          <pc:docMk/>
          <pc:sldMk cId="628604781" sldId="283"/>
        </pc:sldMkLst>
        <pc:spChg chg="mod">
          <ac:chgData name="길 다영" userId="11d3a75bfe554e41" providerId="LiveId" clId="{1C5F2BDF-DAED-4370-ADBF-ED88A2DE4E84}" dt="2021-08-25T15:34:06.497" v="6305" actId="14100"/>
          <ac:spMkLst>
            <pc:docMk/>
            <pc:sldMk cId="628604781" sldId="283"/>
            <ac:spMk id="16" creationId="{4CFE9061-E104-487C-BC0B-D8A6F1909D30}"/>
          </ac:spMkLst>
        </pc:spChg>
        <pc:spChg chg="mod">
          <ac:chgData name="길 다영" userId="11d3a75bfe554e41" providerId="LiveId" clId="{1C5F2BDF-DAED-4370-ADBF-ED88A2DE4E84}" dt="2021-08-25T14:49:44.522" v="4521"/>
          <ac:spMkLst>
            <pc:docMk/>
            <pc:sldMk cId="628604781" sldId="283"/>
            <ac:spMk id="28" creationId="{549984BC-A9BA-45A7-BADB-AEC26C177810}"/>
          </ac:spMkLst>
        </pc:spChg>
        <pc:spChg chg="mod">
          <ac:chgData name="길 다영" userId="11d3a75bfe554e41" providerId="LiveId" clId="{1C5F2BDF-DAED-4370-ADBF-ED88A2DE4E84}" dt="2021-08-25T14:49:46.139" v="4523" actId="20577"/>
          <ac:spMkLst>
            <pc:docMk/>
            <pc:sldMk cId="628604781" sldId="283"/>
            <ac:spMk id="29" creationId="{F2429FEB-67B5-4749-91FA-3E0F652D25D8}"/>
          </ac:spMkLst>
        </pc:spChg>
      </pc:sldChg>
      <pc:sldChg chg="addSp delSp modSp add mod ord">
        <pc:chgData name="길 다영" userId="11d3a75bfe554e41" providerId="LiveId" clId="{1C5F2BDF-DAED-4370-ADBF-ED88A2DE4E84}" dt="2021-08-25T15:33:08.471" v="6245" actId="14100"/>
        <pc:sldMkLst>
          <pc:docMk/>
          <pc:sldMk cId="237732107" sldId="284"/>
        </pc:sldMkLst>
        <pc:spChg chg="del">
          <ac:chgData name="길 다영" userId="11d3a75bfe554e41" providerId="LiveId" clId="{1C5F2BDF-DAED-4370-ADBF-ED88A2DE4E84}" dt="2021-08-25T14:51:21.335" v="4600" actId="478"/>
          <ac:spMkLst>
            <pc:docMk/>
            <pc:sldMk cId="237732107" sldId="284"/>
            <ac:spMk id="7" creationId="{7BE29B99-57A2-43DC-B7B5-6B5CA8ACC260}"/>
          </ac:spMkLst>
        </pc:spChg>
        <pc:spChg chg="mod">
          <ac:chgData name="길 다영" userId="11d3a75bfe554e41" providerId="LiveId" clId="{1C5F2BDF-DAED-4370-ADBF-ED88A2DE4E84}" dt="2021-08-25T15:32:55.757" v="6191" actId="20577"/>
          <ac:spMkLst>
            <pc:docMk/>
            <pc:sldMk cId="237732107" sldId="284"/>
            <ac:spMk id="16" creationId="{432C58FF-D276-43F0-9275-22EA5C00FAE5}"/>
          </ac:spMkLst>
        </pc:spChg>
        <pc:spChg chg="mod">
          <ac:chgData name="길 다영" userId="11d3a75bfe554e41" providerId="LiveId" clId="{1C5F2BDF-DAED-4370-ADBF-ED88A2DE4E84}" dt="2021-08-25T15:22:20.082" v="5573" actId="1038"/>
          <ac:spMkLst>
            <pc:docMk/>
            <pc:sldMk cId="237732107" sldId="284"/>
            <ac:spMk id="18" creationId="{C59D125A-D136-42F5-A920-C60BFFE615A0}"/>
          </ac:spMkLst>
        </pc:spChg>
        <pc:spChg chg="mod">
          <ac:chgData name="길 다영" userId="11d3a75bfe554e41" providerId="LiveId" clId="{1C5F2BDF-DAED-4370-ADBF-ED88A2DE4E84}" dt="2021-08-25T15:22:20.082" v="5573" actId="1038"/>
          <ac:spMkLst>
            <pc:docMk/>
            <pc:sldMk cId="237732107" sldId="284"/>
            <ac:spMk id="21" creationId="{4B07D34F-E192-43EA-B79B-F9DFF41B4769}"/>
          </ac:spMkLst>
        </pc:spChg>
        <pc:spChg chg="add del mod">
          <ac:chgData name="길 다영" userId="11d3a75bfe554e41" providerId="LiveId" clId="{1C5F2BDF-DAED-4370-ADBF-ED88A2DE4E84}" dt="2021-08-25T15:02:27.802" v="5037" actId="478"/>
          <ac:spMkLst>
            <pc:docMk/>
            <pc:sldMk cId="237732107" sldId="284"/>
            <ac:spMk id="22" creationId="{B805722F-4B7D-4874-9033-837A12C709C9}"/>
          </ac:spMkLst>
        </pc:spChg>
        <pc:spChg chg="add del mod">
          <ac:chgData name="길 다영" userId="11d3a75bfe554e41" providerId="LiveId" clId="{1C5F2BDF-DAED-4370-ADBF-ED88A2DE4E84}" dt="2021-08-25T15:01:59.553" v="5021" actId="478"/>
          <ac:spMkLst>
            <pc:docMk/>
            <pc:sldMk cId="237732107" sldId="284"/>
            <ac:spMk id="23" creationId="{07AD1D40-F301-475B-B16E-E8412B56D0C6}"/>
          </ac:spMkLst>
        </pc:spChg>
        <pc:spChg chg="add del mod">
          <ac:chgData name="길 다영" userId="11d3a75bfe554e41" providerId="LiveId" clId="{1C5F2BDF-DAED-4370-ADBF-ED88A2DE4E84}" dt="2021-08-25T14:59:43.792" v="4973" actId="478"/>
          <ac:spMkLst>
            <pc:docMk/>
            <pc:sldMk cId="237732107" sldId="284"/>
            <ac:spMk id="24" creationId="{9C96B692-3723-4822-AAC7-E6575AE728DB}"/>
          </ac:spMkLst>
        </pc:spChg>
        <pc:spChg chg="add del mod">
          <ac:chgData name="길 다영" userId="11d3a75bfe554e41" providerId="LiveId" clId="{1C5F2BDF-DAED-4370-ADBF-ED88A2DE4E84}" dt="2021-08-25T15:02:08.054" v="5026" actId="478"/>
          <ac:spMkLst>
            <pc:docMk/>
            <pc:sldMk cId="237732107" sldId="284"/>
            <ac:spMk id="25" creationId="{CA5BD35A-B308-433F-86E5-4C79E61A4D3C}"/>
          </ac:spMkLst>
        </pc:spChg>
        <pc:spChg chg="add del mod">
          <ac:chgData name="길 다영" userId="11d3a75bfe554e41" providerId="LiveId" clId="{1C5F2BDF-DAED-4370-ADBF-ED88A2DE4E84}" dt="2021-08-25T14:59:43.792" v="4973" actId="478"/>
          <ac:spMkLst>
            <pc:docMk/>
            <pc:sldMk cId="237732107" sldId="284"/>
            <ac:spMk id="26" creationId="{96308579-9C22-4081-961E-0A2026E93602}"/>
          </ac:spMkLst>
        </pc:spChg>
        <pc:spChg chg="add del mod">
          <ac:chgData name="길 다영" userId="11d3a75bfe554e41" providerId="LiveId" clId="{1C5F2BDF-DAED-4370-ADBF-ED88A2DE4E84}" dt="2021-08-25T15:02:12.906" v="5029" actId="478"/>
          <ac:spMkLst>
            <pc:docMk/>
            <pc:sldMk cId="237732107" sldId="284"/>
            <ac:spMk id="27" creationId="{42EF161C-E423-4063-8634-26F383FB4749}"/>
          </ac:spMkLst>
        </pc:spChg>
        <pc:spChg chg="add del mod">
          <ac:chgData name="길 다영" userId="11d3a75bfe554e41" providerId="LiveId" clId="{1C5F2BDF-DAED-4370-ADBF-ED88A2DE4E84}" dt="2021-08-25T15:02:28.953" v="5038" actId="478"/>
          <ac:spMkLst>
            <pc:docMk/>
            <pc:sldMk cId="237732107" sldId="284"/>
            <ac:spMk id="28" creationId="{34077BDA-BB04-40F9-9191-258EEB500887}"/>
          </ac:spMkLst>
        </pc:spChg>
        <pc:spChg chg="add del mod">
          <ac:chgData name="길 다영" userId="11d3a75bfe554e41" providerId="LiveId" clId="{1C5F2BDF-DAED-4370-ADBF-ED88A2DE4E84}" dt="2021-08-25T15:02:30.364" v="5039" actId="478"/>
          <ac:spMkLst>
            <pc:docMk/>
            <pc:sldMk cId="237732107" sldId="284"/>
            <ac:spMk id="29" creationId="{39412B4C-6977-4A13-B675-9C62B6478E5D}"/>
          </ac:spMkLst>
        </pc:spChg>
        <pc:spChg chg="add mod">
          <ac:chgData name="길 다영" userId="11d3a75bfe554e41" providerId="LiveId" clId="{1C5F2BDF-DAED-4370-ADBF-ED88A2DE4E84}" dt="2021-08-25T15:22:20.082" v="5573" actId="1038"/>
          <ac:spMkLst>
            <pc:docMk/>
            <pc:sldMk cId="237732107" sldId="284"/>
            <ac:spMk id="30" creationId="{485D3425-00FF-46F1-9B0E-CBF42C1035F3}"/>
          </ac:spMkLst>
        </pc:spChg>
        <pc:spChg chg="add del mod">
          <ac:chgData name="길 다영" userId="11d3a75bfe554e41" providerId="LiveId" clId="{1C5F2BDF-DAED-4370-ADBF-ED88A2DE4E84}" dt="2021-08-25T15:05:30.792" v="5091" actId="478"/>
          <ac:spMkLst>
            <pc:docMk/>
            <pc:sldMk cId="237732107" sldId="284"/>
            <ac:spMk id="31" creationId="{A5855F1B-CA1D-4929-B881-D3085B63C26B}"/>
          </ac:spMkLst>
        </pc:spChg>
        <pc:spChg chg="mod">
          <ac:chgData name="길 다영" userId="11d3a75bfe554e41" providerId="LiveId" clId="{1C5F2BDF-DAED-4370-ADBF-ED88A2DE4E84}" dt="2021-08-25T15:03:23.904" v="5051"/>
          <ac:spMkLst>
            <pc:docMk/>
            <pc:sldMk cId="237732107" sldId="284"/>
            <ac:spMk id="33" creationId="{1DF3C262-468B-4C4E-A3BE-D65E9A890B21}"/>
          </ac:spMkLst>
        </pc:spChg>
        <pc:spChg chg="mod">
          <ac:chgData name="길 다영" userId="11d3a75bfe554e41" providerId="LiveId" clId="{1C5F2BDF-DAED-4370-ADBF-ED88A2DE4E84}" dt="2021-08-25T15:03:23.904" v="5051"/>
          <ac:spMkLst>
            <pc:docMk/>
            <pc:sldMk cId="237732107" sldId="284"/>
            <ac:spMk id="34" creationId="{A49FB972-AFFE-49CE-9ECC-2D0C464FA502}"/>
          </ac:spMkLst>
        </pc:spChg>
        <pc:spChg chg="mod">
          <ac:chgData name="길 다영" userId="11d3a75bfe554e41" providerId="LiveId" clId="{1C5F2BDF-DAED-4370-ADBF-ED88A2DE4E84}" dt="2021-08-25T15:03:23.904" v="5051"/>
          <ac:spMkLst>
            <pc:docMk/>
            <pc:sldMk cId="237732107" sldId="284"/>
            <ac:spMk id="35" creationId="{537D86D1-0C83-49BE-9DD7-DFF1C41041A3}"/>
          </ac:spMkLst>
        </pc:spChg>
        <pc:spChg chg="mod">
          <ac:chgData name="길 다영" userId="11d3a75bfe554e41" providerId="LiveId" clId="{1C5F2BDF-DAED-4370-ADBF-ED88A2DE4E84}" dt="2021-08-25T15:03:23.904" v="5051"/>
          <ac:spMkLst>
            <pc:docMk/>
            <pc:sldMk cId="237732107" sldId="284"/>
            <ac:spMk id="36" creationId="{87191CFB-58C7-4EAE-8D81-3A2AD4A2F799}"/>
          </ac:spMkLst>
        </pc:spChg>
        <pc:spChg chg="mod">
          <ac:chgData name="길 다영" userId="11d3a75bfe554e41" providerId="LiveId" clId="{1C5F2BDF-DAED-4370-ADBF-ED88A2DE4E84}" dt="2021-08-25T15:03:23.904" v="5051"/>
          <ac:spMkLst>
            <pc:docMk/>
            <pc:sldMk cId="237732107" sldId="284"/>
            <ac:spMk id="37" creationId="{9B9BD086-E598-4D90-ABDA-C7F93EBD8EFF}"/>
          </ac:spMkLst>
        </pc:spChg>
        <pc:spChg chg="del">
          <ac:chgData name="길 다영" userId="11d3a75bfe554e41" providerId="LiveId" clId="{1C5F2BDF-DAED-4370-ADBF-ED88A2DE4E84}" dt="2021-08-25T14:51:22.540" v="4601" actId="478"/>
          <ac:spMkLst>
            <pc:docMk/>
            <pc:sldMk cId="237732107" sldId="284"/>
            <ac:spMk id="40" creationId="{AB61D8D4-8184-4328-9818-0477329B3486}"/>
          </ac:spMkLst>
        </pc:spChg>
        <pc:spChg chg="del">
          <ac:chgData name="길 다영" userId="11d3a75bfe554e41" providerId="LiveId" clId="{1C5F2BDF-DAED-4370-ADBF-ED88A2DE4E84}" dt="2021-08-25T14:51:21.335" v="4600" actId="478"/>
          <ac:spMkLst>
            <pc:docMk/>
            <pc:sldMk cId="237732107" sldId="284"/>
            <ac:spMk id="55" creationId="{765FDB92-EFD8-45DF-8B1E-96AFCFFEC171}"/>
          </ac:spMkLst>
        </pc:spChg>
        <pc:spChg chg="del">
          <ac:chgData name="길 다영" userId="11d3a75bfe554e41" providerId="LiveId" clId="{1C5F2BDF-DAED-4370-ADBF-ED88A2DE4E84}" dt="2021-08-25T14:51:21.335" v="4600" actId="478"/>
          <ac:spMkLst>
            <pc:docMk/>
            <pc:sldMk cId="237732107" sldId="284"/>
            <ac:spMk id="56" creationId="{8856781E-89D4-45DE-85A6-957C34270707}"/>
          </ac:spMkLst>
        </pc:spChg>
        <pc:spChg chg="mod">
          <ac:chgData name="길 다영" userId="11d3a75bfe554e41" providerId="LiveId" clId="{1C5F2BDF-DAED-4370-ADBF-ED88A2DE4E84}" dt="2021-08-25T15:33:08.471" v="6245" actId="14100"/>
          <ac:spMkLst>
            <pc:docMk/>
            <pc:sldMk cId="237732107" sldId="284"/>
            <ac:spMk id="63" creationId="{B17035AA-33B5-473B-808C-9C32ED5BCCEA}"/>
          </ac:spMkLst>
        </pc:spChg>
        <pc:grpChg chg="mod">
          <ac:chgData name="길 다영" userId="11d3a75bfe554e41" providerId="LiveId" clId="{1C5F2BDF-DAED-4370-ADBF-ED88A2DE4E84}" dt="2021-08-25T15:22:20.082" v="5573" actId="1038"/>
          <ac:grpSpMkLst>
            <pc:docMk/>
            <pc:sldMk cId="237732107" sldId="284"/>
            <ac:grpSpMk id="6" creationId="{2ED8F380-CEA1-4D52-B4A1-E893141E610B}"/>
          </ac:grpSpMkLst>
        </pc:grpChg>
        <pc:grpChg chg="add mod">
          <ac:chgData name="길 다영" userId="11d3a75bfe554e41" providerId="LiveId" clId="{1C5F2BDF-DAED-4370-ADBF-ED88A2DE4E84}" dt="2021-08-25T15:22:20.082" v="5573" actId="1038"/>
          <ac:grpSpMkLst>
            <pc:docMk/>
            <pc:sldMk cId="237732107" sldId="284"/>
            <ac:grpSpMk id="32" creationId="{51FE89D2-6A1A-43DC-B0A7-3CE6B6F0C418}"/>
          </ac:grpSpMkLst>
        </pc:grpChg>
        <pc:graphicFrameChg chg="add mod ord modGraphic">
          <ac:chgData name="길 다영" userId="11d3a75bfe554e41" providerId="LiveId" clId="{1C5F2BDF-DAED-4370-ADBF-ED88A2DE4E84}" dt="2021-08-25T15:22:20.082" v="5573" actId="1038"/>
          <ac:graphicFrameMkLst>
            <pc:docMk/>
            <pc:sldMk cId="237732107" sldId="284"/>
            <ac:graphicFrameMk id="2" creationId="{B954FC1C-4560-4782-B054-A4E8ADE93BBD}"/>
          </ac:graphicFrameMkLst>
        </pc:graphicFrameChg>
        <pc:picChg chg="del">
          <ac:chgData name="길 다영" userId="11d3a75bfe554e41" providerId="LiveId" clId="{1C5F2BDF-DAED-4370-ADBF-ED88A2DE4E84}" dt="2021-08-25T14:51:20.368" v="4599" actId="478"/>
          <ac:picMkLst>
            <pc:docMk/>
            <pc:sldMk cId="237732107" sldId="284"/>
            <ac:picMk id="42" creationId="{D0DBB769-261C-4F0A-9678-2E76319839DF}"/>
          </ac:picMkLst>
        </pc:picChg>
        <pc:picChg chg="del">
          <ac:chgData name="길 다영" userId="11d3a75bfe554e41" providerId="LiveId" clId="{1C5F2BDF-DAED-4370-ADBF-ED88A2DE4E84}" dt="2021-08-25T14:51:20.005" v="4598" actId="478"/>
          <ac:picMkLst>
            <pc:docMk/>
            <pc:sldMk cId="237732107" sldId="284"/>
            <ac:picMk id="43" creationId="{8D725603-277A-42BB-9658-E531632C4C05}"/>
          </ac:picMkLst>
        </pc:picChg>
      </pc:sldChg>
      <pc:sldChg chg="addSp delSp modSp add mod">
        <pc:chgData name="길 다영" userId="11d3a75bfe554e41" providerId="LiveId" clId="{1C5F2BDF-DAED-4370-ADBF-ED88A2DE4E84}" dt="2021-08-25T15:33:36.550" v="6266"/>
        <pc:sldMkLst>
          <pc:docMk/>
          <pc:sldMk cId="2472405031" sldId="285"/>
        </pc:sldMkLst>
        <pc:spChg chg="add del mod">
          <ac:chgData name="길 다영" userId="11d3a75bfe554e41" providerId="LiveId" clId="{1C5F2BDF-DAED-4370-ADBF-ED88A2DE4E84}" dt="2021-08-25T15:23:47.405" v="5585" actId="478"/>
          <ac:spMkLst>
            <pc:docMk/>
            <pc:sldMk cId="2472405031" sldId="285"/>
            <ac:spMk id="3" creationId="{65C780B2-A96E-4CD5-8004-5FAC292DDAA6}"/>
          </ac:spMkLst>
        </pc:spChg>
        <pc:spChg chg="del">
          <ac:chgData name="길 다영" userId="11d3a75bfe554e41" providerId="LiveId" clId="{1C5F2BDF-DAED-4370-ADBF-ED88A2DE4E84}" dt="2021-08-25T15:33:15.665" v="6246" actId="478"/>
          <ac:spMkLst>
            <pc:docMk/>
            <pc:sldMk cId="2472405031" sldId="285"/>
            <ac:spMk id="16" creationId="{432C58FF-D276-43F0-9275-22EA5C00FAE5}"/>
          </ac:spMkLst>
        </pc:spChg>
        <pc:spChg chg="del">
          <ac:chgData name="길 다영" userId="11d3a75bfe554e41" providerId="LiveId" clId="{1C5F2BDF-DAED-4370-ADBF-ED88A2DE4E84}" dt="2021-08-25T15:09:33.463" v="5263" actId="478"/>
          <ac:spMkLst>
            <pc:docMk/>
            <pc:sldMk cId="2472405031" sldId="285"/>
            <ac:spMk id="18" creationId="{C59D125A-D136-42F5-A920-C60BFFE615A0}"/>
          </ac:spMkLst>
        </pc:spChg>
        <pc:spChg chg="del">
          <ac:chgData name="길 다영" userId="11d3a75bfe554e41" providerId="LiveId" clId="{1C5F2BDF-DAED-4370-ADBF-ED88A2DE4E84}" dt="2021-08-25T15:09:33.463" v="5263" actId="478"/>
          <ac:spMkLst>
            <pc:docMk/>
            <pc:sldMk cId="2472405031" sldId="285"/>
            <ac:spMk id="21" creationId="{4B07D34F-E192-43EA-B79B-F9DFF41B4769}"/>
          </ac:spMkLst>
        </pc:spChg>
        <pc:spChg chg="del">
          <ac:chgData name="길 다영" userId="11d3a75bfe554e41" providerId="LiveId" clId="{1C5F2BDF-DAED-4370-ADBF-ED88A2DE4E84}" dt="2021-08-25T15:09:33.463" v="5263" actId="478"/>
          <ac:spMkLst>
            <pc:docMk/>
            <pc:sldMk cId="2472405031" sldId="285"/>
            <ac:spMk id="30" creationId="{485D3425-00FF-46F1-9B0E-CBF42C1035F3}"/>
          </ac:spMkLst>
        </pc:spChg>
        <pc:spChg chg="add mod">
          <ac:chgData name="길 다영" userId="11d3a75bfe554e41" providerId="LiveId" clId="{1C5F2BDF-DAED-4370-ADBF-ED88A2DE4E84}" dt="2021-08-25T15:29:08.782" v="5727" actId="1035"/>
          <ac:spMkLst>
            <pc:docMk/>
            <pc:sldMk cId="2472405031" sldId="285"/>
            <ac:spMk id="38" creationId="{CECE20FA-5CCC-4F45-9B24-3D46422A94B0}"/>
          </ac:spMkLst>
        </pc:spChg>
        <pc:spChg chg="mod">
          <ac:chgData name="길 다영" userId="11d3a75bfe554e41" providerId="LiveId" clId="{1C5F2BDF-DAED-4370-ADBF-ED88A2DE4E84}" dt="2021-08-25T15:20:23.114" v="5408"/>
          <ac:spMkLst>
            <pc:docMk/>
            <pc:sldMk cId="2472405031" sldId="285"/>
            <ac:spMk id="40" creationId="{13284540-CF33-4020-BC7D-A3F56D1D1820}"/>
          </ac:spMkLst>
        </pc:spChg>
        <pc:spChg chg="mod">
          <ac:chgData name="길 다영" userId="11d3a75bfe554e41" providerId="LiveId" clId="{1C5F2BDF-DAED-4370-ADBF-ED88A2DE4E84}" dt="2021-08-25T15:20:23.114" v="5408"/>
          <ac:spMkLst>
            <pc:docMk/>
            <pc:sldMk cId="2472405031" sldId="285"/>
            <ac:spMk id="41" creationId="{82AAF4F4-BB87-431D-910E-CB954F561801}"/>
          </ac:spMkLst>
        </pc:spChg>
        <pc:spChg chg="mod">
          <ac:chgData name="길 다영" userId="11d3a75bfe554e41" providerId="LiveId" clId="{1C5F2BDF-DAED-4370-ADBF-ED88A2DE4E84}" dt="2021-08-25T15:20:23.114" v="5408"/>
          <ac:spMkLst>
            <pc:docMk/>
            <pc:sldMk cId="2472405031" sldId="285"/>
            <ac:spMk id="42" creationId="{FADEA0A3-D469-4E95-B151-195F928CAB1F}"/>
          </ac:spMkLst>
        </pc:spChg>
        <pc:spChg chg="mod">
          <ac:chgData name="길 다영" userId="11d3a75bfe554e41" providerId="LiveId" clId="{1C5F2BDF-DAED-4370-ADBF-ED88A2DE4E84}" dt="2021-08-25T15:20:23.114" v="5408"/>
          <ac:spMkLst>
            <pc:docMk/>
            <pc:sldMk cId="2472405031" sldId="285"/>
            <ac:spMk id="43" creationId="{E07E791C-2088-406F-BA31-3712718E7854}"/>
          </ac:spMkLst>
        </pc:spChg>
        <pc:spChg chg="mod">
          <ac:chgData name="길 다영" userId="11d3a75bfe554e41" providerId="LiveId" clId="{1C5F2BDF-DAED-4370-ADBF-ED88A2DE4E84}" dt="2021-08-25T15:20:23.114" v="5408"/>
          <ac:spMkLst>
            <pc:docMk/>
            <pc:sldMk cId="2472405031" sldId="285"/>
            <ac:spMk id="44" creationId="{9C51F00C-504A-4095-B234-8106C5ADBF3D}"/>
          </ac:spMkLst>
        </pc:spChg>
        <pc:spChg chg="add mod">
          <ac:chgData name="길 다영" userId="11d3a75bfe554e41" providerId="LiveId" clId="{1C5F2BDF-DAED-4370-ADBF-ED88A2DE4E84}" dt="2021-08-25T15:33:16.027" v="6247"/>
          <ac:spMkLst>
            <pc:docMk/>
            <pc:sldMk cId="2472405031" sldId="285"/>
            <ac:spMk id="45" creationId="{3F4B13A3-0E79-469D-B048-1DF20F8E5616}"/>
          </ac:spMkLst>
        </pc:spChg>
        <pc:spChg chg="mod">
          <ac:chgData name="길 다영" userId="11d3a75bfe554e41" providerId="LiveId" clId="{1C5F2BDF-DAED-4370-ADBF-ED88A2DE4E84}" dt="2021-08-25T15:33:36.550" v="6266"/>
          <ac:spMkLst>
            <pc:docMk/>
            <pc:sldMk cId="2472405031" sldId="285"/>
            <ac:spMk id="63" creationId="{B17035AA-33B5-473B-808C-9C32ED5BCCEA}"/>
          </ac:spMkLst>
        </pc:spChg>
        <pc:grpChg chg="del">
          <ac:chgData name="길 다영" userId="11d3a75bfe554e41" providerId="LiveId" clId="{1C5F2BDF-DAED-4370-ADBF-ED88A2DE4E84}" dt="2021-08-25T15:09:33.463" v="5263" actId="478"/>
          <ac:grpSpMkLst>
            <pc:docMk/>
            <pc:sldMk cId="2472405031" sldId="285"/>
            <ac:grpSpMk id="6" creationId="{2ED8F380-CEA1-4D52-B4A1-E893141E610B}"/>
          </ac:grpSpMkLst>
        </pc:grpChg>
        <pc:grpChg chg="del">
          <ac:chgData name="길 다영" userId="11d3a75bfe554e41" providerId="LiveId" clId="{1C5F2BDF-DAED-4370-ADBF-ED88A2DE4E84}" dt="2021-08-25T15:09:33.463" v="5263" actId="478"/>
          <ac:grpSpMkLst>
            <pc:docMk/>
            <pc:sldMk cId="2472405031" sldId="285"/>
            <ac:grpSpMk id="32" creationId="{51FE89D2-6A1A-43DC-B0A7-3CE6B6F0C418}"/>
          </ac:grpSpMkLst>
        </pc:grpChg>
        <pc:grpChg chg="add mod">
          <ac:chgData name="길 다영" userId="11d3a75bfe554e41" providerId="LiveId" clId="{1C5F2BDF-DAED-4370-ADBF-ED88A2DE4E84}" dt="2021-08-25T15:29:08.782" v="5727" actId="1035"/>
          <ac:grpSpMkLst>
            <pc:docMk/>
            <pc:sldMk cId="2472405031" sldId="285"/>
            <ac:grpSpMk id="39" creationId="{8515CAB4-6B97-4894-9769-EDC7580C43AD}"/>
          </ac:grpSpMkLst>
        </pc:grpChg>
        <pc:graphicFrameChg chg="del">
          <ac:chgData name="길 다영" userId="11d3a75bfe554e41" providerId="LiveId" clId="{1C5F2BDF-DAED-4370-ADBF-ED88A2DE4E84}" dt="2021-08-25T15:09:33.463" v="5263" actId="478"/>
          <ac:graphicFrameMkLst>
            <pc:docMk/>
            <pc:sldMk cId="2472405031" sldId="285"/>
            <ac:graphicFrameMk id="2" creationId="{B954FC1C-4560-4782-B054-A4E8ADE93BBD}"/>
          </ac:graphicFrameMkLst>
        </pc:graphicFrameChg>
        <pc:graphicFrameChg chg="add mod modGraphic">
          <ac:chgData name="길 다영" userId="11d3a75bfe554e41" providerId="LiveId" clId="{1C5F2BDF-DAED-4370-ADBF-ED88A2DE4E84}" dt="2021-08-25T15:17:22.398" v="5369" actId="14100"/>
          <ac:graphicFrameMkLst>
            <pc:docMk/>
            <pc:sldMk cId="2472405031" sldId="285"/>
            <ac:graphicFrameMk id="22" creationId="{EBB58253-2675-48D3-843B-765305C025A2}"/>
          </ac:graphicFrameMkLst>
        </pc:graphicFrameChg>
        <pc:picChg chg="add mod">
          <ac:chgData name="길 다영" userId="11d3a75bfe554e41" providerId="LiveId" clId="{1C5F2BDF-DAED-4370-ADBF-ED88A2DE4E84}" dt="2021-08-25T15:17:18.907" v="5367" actId="1076"/>
          <ac:picMkLst>
            <pc:docMk/>
            <pc:sldMk cId="2472405031" sldId="285"/>
            <ac:picMk id="23" creationId="{761F03B8-A78D-4512-ADA9-36852700759C}"/>
          </ac:picMkLst>
        </pc:picChg>
        <pc:picChg chg="add mod">
          <ac:chgData name="길 다영" userId="11d3a75bfe554e41" providerId="LiveId" clId="{1C5F2BDF-DAED-4370-ADBF-ED88A2DE4E84}" dt="2021-08-25T15:17:25.039" v="5370" actId="1076"/>
          <ac:picMkLst>
            <pc:docMk/>
            <pc:sldMk cId="2472405031" sldId="285"/>
            <ac:picMk id="24" creationId="{F2D68B70-3938-4162-BABC-FA09EFC2D328}"/>
          </ac:picMkLst>
        </pc:picChg>
        <pc:picChg chg="add mod">
          <ac:chgData name="길 다영" userId="11d3a75bfe554e41" providerId="LiveId" clId="{1C5F2BDF-DAED-4370-ADBF-ED88A2DE4E84}" dt="2021-08-25T15:18:03.680" v="5386" actId="1038"/>
          <ac:picMkLst>
            <pc:docMk/>
            <pc:sldMk cId="2472405031" sldId="285"/>
            <ac:picMk id="25" creationId="{B3E29761-4462-44C0-B3CE-2C9E23CD94C8}"/>
          </ac:picMkLst>
        </pc:picChg>
        <pc:picChg chg="add mod modCrop">
          <ac:chgData name="길 다영" userId="11d3a75bfe554e41" providerId="LiveId" clId="{1C5F2BDF-DAED-4370-ADBF-ED88A2DE4E84}" dt="2021-08-25T15:17:50.856" v="5381" actId="1036"/>
          <ac:picMkLst>
            <pc:docMk/>
            <pc:sldMk cId="2472405031" sldId="285"/>
            <ac:picMk id="26" creationId="{3B86876D-6353-4726-A9C2-FF2D892F98B3}"/>
          </ac:picMkLst>
        </pc:picChg>
        <pc:picChg chg="add mod">
          <ac:chgData name="길 다영" userId="11d3a75bfe554e41" providerId="LiveId" clId="{1C5F2BDF-DAED-4370-ADBF-ED88A2DE4E84}" dt="2021-08-25T15:18:04.878" v="5388" actId="1037"/>
          <ac:picMkLst>
            <pc:docMk/>
            <pc:sldMk cId="2472405031" sldId="285"/>
            <ac:picMk id="27" creationId="{47928179-94ED-4858-97B8-768352C65E8A}"/>
          </ac:picMkLst>
        </pc:picChg>
        <pc:picChg chg="add mod">
          <ac:chgData name="길 다영" userId="11d3a75bfe554e41" providerId="LiveId" clId="{1C5F2BDF-DAED-4370-ADBF-ED88A2DE4E84}" dt="2021-08-25T15:18:18.380" v="5397" actId="1038"/>
          <ac:picMkLst>
            <pc:docMk/>
            <pc:sldMk cId="2472405031" sldId="285"/>
            <ac:picMk id="28" creationId="{B4B639E9-33F6-4B47-A858-ACE6A782F558}"/>
          </ac:picMkLst>
        </pc:picChg>
        <pc:picChg chg="add mod">
          <ac:chgData name="길 다영" userId="11d3a75bfe554e41" providerId="LiveId" clId="{1C5F2BDF-DAED-4370-ADBF-ED88A2DE4E84}" dt="2021-08-25T15:18:37.264" v="5400" actId="14100"/>
          <ac:picMkLst>
            <pc:docMk/>
            <pc:sldMk cId="2472405031" sldId="285"/>
            <ac:picMk id="29" creationId="{3EE9CE2D-E68B-4820-8F5F-C76F18655AAC}"/>
          </ac:picMkLst>
        </pc:picChg>
        <pc:picChg chg="add mod">
          <ac:chgData name="길 다영" userId="11d3a75bfe554e41" providerId="LiveId" clId="{1C5F2BDF-DAED-4370-ADBF-ED88A2DE4E84}" dt="2021-08-25T15:18:47.694" v="5407" actId="1076"/>
          <ac:picMkLst>
            <pc:docMk/>
            <pc:sldMk cId="2472405031" sldId="285"/>
            <ac:picMk id="31" creationId="{A7AF50DF-3A20-4CBD-9C08-07F3EAA3B43F}"/>
          </ac:picMkLst>
        </pc:picChg>
      </pc:sldChg>
      <pc:sldChg chg="addSp delSp modSp add mod">
        <pc:chgData name="길 다영" userId="11d3a75bfe554e41" providerId="LiveId" clId="{1C5F2BDF-DAED-4370-ADBF-ED88A2DE4E84}" dt="2021-08-25T15:55:06.490" v="7391"/>
        <pc:sldMkLst>
          <pc:docMk/>
          <pc:sldMk cId="2502514914" sldId="286"/>
        </pc:sldMkLst>
        <pc:spChg chg="del">
          <ac:chgData name="길 다영" userId="11d3a75bfe554e41" providerId="LiveId" clId="{1C5F2BDF-DAED-4370-ADBF-ED88A2DE4E84}" dt="2021-08-25T15:33:18.187" v="6248" actId="478"/>
          <ac:spMkLst>
            <pc:docMk/>
            <pc:sldMk cId="2502514914" sldId="286"/>
            <ac:spMk id="16" creationId="{432C58FF-D276-43F0-9275-22EA5C00FAE5}"/>
          </ac:spMkLst>
        </pc:spChg>
        <pc:spChg chg="add mod">
          <ac:chgData name="길 다영" userId="11d3a75bfe554e41" providerId="LiveId" clId="{1C5F2BDF-DAED-4370-ADBF-ED88A2DE4E84}" dt="2021-08-25T15:31:35.578" v="6178" actId="1036"/>
          <ac:spMkLst>
            <pc:docMk/>
            <pc:sldMk cId="2502514914" sldId="286"/>
            <ac:spMk id="37" creationId="{3B649695-2CE6-46C9-8682-3E4CAEB79B31}"/>
          </ac:spMkLst>
        </pc:spChg>
        <pc:spChg chg="mod">
          <ac:chgData name="길 다영" userId="11d3a75bfe554e41" providerId="LiveId" clId="{1C5F2BDF-DAED-4370-ADBF-ED88A2DE4E84}" dt="2021-08-25T15:29:25.503" v="5740" actId="1036"/>
          <ac:spMkLst>
            <pc:docMk/>
            <pc:sldMk cId="2502514914" sldId="286"/>
            <ac:spMk id="38" creationId="{CECE20FA-5CCC-4F45-9B24-3D46422A94B0}"/>
          </ac:spMkLst>
        </pc:spChg>
        <pc:spChg chg="mod">
          <ac:chgData name="길 다영" userId="11d3a75bfe554e41" providerId="LiveId" clId="{1C5F2BDF-DAED-4370-ADBF-ED88A2DE4E84}" dt="2021-08-25T15:27:22.035" v="5677" actId="255"/>
          <ac:spMkLst>
            <pc:docMk/>
            <pc:sldMk cId="2502514914" sldId="286"/>
            <ac:spMk id="40" creationId="{13284540-CF33-4020-BC7D-A3F56D1D1820}"/>
          </ac:spMkLst>
        </pc:spChg>
        <pc:spChg chg="mod">
          <ac:chgData name="길 다영" userId="11d3a75bfe554e41" providerId="LiveId" clId="{1C5F2BDF-DAED-4370-ADBF-ED88A2DE4E84}" dt="2021-08-25T15:27:22.035" v="5677" actId="255"/>
          <ac:spMkLst>
            <pc:docMk/>
            <pc:sldMk cId="2502514914" sldId="286"/>
            <ac:spMk id="41" creationId="{82AAF4F4-BB87-431D-910E-CB954F561801}"/>
          </ac:spMkLst>
        </pc:spChg>
        <pc:spChg chg="mod">
          <ac:chgData name="길 다영" userId="11d3a75bfe554e41" providerId="LiveId" clId="{1C5F2BDF-DAED-4370-ADBF-ED88A2DE4E84}" dt="2021-08-25T15:27:22.035" v="5677" actId="255"/>
          <ac:spMkLst>
            <pc:docMk/>
            <pc:sldMk cId="2502514914" sldId="286"/>
            <ac:spMk id="42" creationId="{FADEA0A3-D469-4E95-B151-195F928CAB1F}"/>
          </ac:spMkLst>
        </pc:spChg>
        <pc:spChg chg="mod">
          <ac:chgData name="길 다영" userId="11d3a75bfe554e41" providerId="LiveId" clId="{1C5F2BDF-DAED-4370-ADBF-ED88A2DE4E84}" dt="2021-08-25T15:27:22.035" v="5677" actId="255"/>
          <ac:spMkLst>
            <pc:docMk/>
            <pc:sldMk cId="2502514914" sldId="286"/>
            <ac:spMk id="43" creationId="{E07E791C-2088-406F-BA31-3712718E7854}"/>
          </ac:spMkLst>
        </pc:spChg>
        <pc:spChg chg="mod">
          <ac:chgData name="길 다영" userId="11d3a75bfe554e41" providerId="LiveId" clId="{1C5F2BDF-DAED-4370-ADBF-ED88A2DE4E84}" dt="2021-08-25T15:27:22.035" v="5677" actId="255"/>
          <ac:spMkLst>
            <pc:docMk/>
            <pc:sldMk cId="2502514914" sldId="286"/>
            <ac:spMk id="44" creationId="{9C51F00C-504A-4095-B234-8106C5ADBF3D}"/>
          </ac:spMkLst>
        </pc:spChg>
        <pc:spChg chg="add mod">
          <ac:chgData name="길 다영" userId="11d3a75bfe554e41" providerId="LiveId" clId="{1C5F2BDF-DAED-4370-ADBF-ED88A2DE4E84}" dt="2021-08-25T15:31:35.578" v="6178" actId="1036"/>
          <ac:spMkLst>
            <pc:docMk/>
            <pc:sldMk cId="2502514914" sldId="286"/>
            <ac:spMk id="45" creationId="{F6B55182-11B2-46C1-B32D-FD783BDDEAE0}"/>
          </ac:spMkLst>
        </pc:spChg>
        <pc:spChg chg="mod">
          <ac:chgData name="길 다영" userId="11d3a75bfe554e41" providerId="LiveId" clId="{1C5F2BDF-DAED-4370-ADBF-ED88A2DE4E84}" dt="2021-08-25T15:29:30.174" v="5741"/>
          <ac:spMkLst>
            <pc:docMk/>
            <pc:sldMk cId="2502514914" sldId="286"/>
            <ac:spMk id="47" creationId="{E6399F60-259C-4B06-A754-BF042B22612C}"/>
          </ac:spMkLst>
        </pc:spChg>
        <pc:spChg chg="mod">
          <ac:chgData name="길 다영" userId="11d3a75bfe554e41" providerId="LiveId" clId="{1C5F2BDF-DAED-4370-ADBF-ED88A2DE4E84}" dt="2021-08-25T15:29:30.174" v="5741"/>
          <ac:spMkLst>
            <pc:docMk/>
            <pc:sldMk cId="2502514914" sldId="286"/>
            <ac:spMk id="48" creationId="{741081A3-4D35-40EC-9F37-FE54261F6AAE}"/>
          </ac:spMkLst>
        </pc:spChg>
        <pc:spChg chg="mod">
          <ac:chgData name="길 다영" userId="11d3a75bfe554e41" providerId="LiveId" clId="{1C5F2BDF-DAED-4370-ADBF-ED88A2DE4E84}" dt="2021-08-25T15:29:30.174" v="5741"/>
          <ac:spMkLst>
            <pc:docMk/>
            <pc:sldMk cId="2502514914" sldId="286"/>
            <ac:spMk id="49" creationId="{5D1E0005-3D71-4BC9-BEA0-BC228F1C4093}"/>
          </ac:spMkLst>
        </pc:spChg>
        <pc:spChg chg="mod">
          <ac:chgData name="길 다영" userId="11d3a75bfe554e41" providerId="LiveId" clId="{1C5F2BDF-DAED-4370-ADBF-ED88A2DE4E84}" dt="2021-08-25T15:29:30.174" v="5741"/>
          <ac:spMkLst>
            <pc:docMk/>
            <pc:sldMk cId="2502514914" sldId="286"/>
            <ac:spMk id="50" creationId="{C481DC4F-647F-4DAA-BB04-02CA9DCFBE47}"/>
          </ac:spMkLst>
        </pc:spChg>
        <pc:spChg chg="mod">
          <ac:chgData name="길 다영" userId="11d3a75bfe554e41" providerId="LiveId" clId="{1C5F2BDF-DAED-4370-ADBF-ED88A2DE4E84}" dt="2021-08-25T15:29:30.174" v="5741"/>
          <ac:spMkLst>
            <pc:docMk/>
            <pc:sldMk cId="2502514914" sldId="286"/>
            <ac:spMk id="51" creationId="{BB55809F-ABEE-4ED2-9D91-849C467F87DC}"/>
          </ac:spMkLst>
        </pc:spChg>
        <pc:spChg chg="add mod">
          <ac:chgData name="길 다영" userId="11d3a75bfe554e41" providerId="LiveId" clId="{1C5F2BDF-DAED-4370-ADBF-ED88A2DE4E84}" dt="2021-08-25T15:33:18.417" v="6249"/>
          <ac:spMkLst>
            <pc:docMk/>
            <pc:sldMk cId="2502514914" sldId="286"/>
            <ac:spMk id="52" creationId="{935C321D-7B9D-4EB6-9FCD-6891FABA70C3}"/>
          </ac:spMkLst>
        </pc:spChg>
        <pc:spChg chg="mod">
          <ac:chgData name="길 다영" userId="11d3a75bfe554e41" providerId="LiveId" clId="{1C5F2BDF-DAED-4370-ADBF-ED88A2DE4E84}" dt="2021-08-25T15:33:43.680" v="6274"/>
          <ac:spMkLst>
            <pc:docMk/>
            <pc:sldMk cId="2502514914" sldId="286"/>
            <ac:spMk id="63" creationId="{B17035AA-33B5-473B-808C-9C32ED5BCCEA}"/>
          </ac:spMkLst>
        </pc:spChg>
        <pc:grpChg chg="mod">
          <ac:chgData name="길 다영" userId="11d3a75bfe554e41" providerId="LiveId" clId="{1C5F2BDF-DAED-4370-ADBF-ED88A2DE4E84}" dt="2021-08-25T15:29:25.503" v="5740" actId="1036"/>
          <ac:grpSpMkLst>
            <pc:docMk/>
            <pc:sldMk cId="2502514914" sldId="286"/>
            <ac:grpSpMk id="39" creationId="{8515CAB4-6B97-4894-9769-EDC7580C43AD}"/>
          </ac:grpSpMkLst>
        </pc:grpChg>
        <pc:grpChg chg="add mod">
          <ac:chgData name="길 다영" userId="11d3a75bfe554e41" providerId="LiveId" clId="{1C5F2BDF-DAED-4370-ADBF-ED88A2DE4E84}" dt="2021-08-25T15:31:35.578" v="6178" actId="1036"/>
          <ac:grpSpMkLst>
            <pc:docMk/>
            <pc:sldMk cId="2502514914" sldId="286"/>
            <ac:grpSpMk id="46" creationId="{890E6223-D0F2-4588-A72A-C82AEEF63A85}"/>
          </ac:grpSpMkLst>
        </pc:grpChg>
        <pc:graphicFrameChg chg="mod modGraphic">
          <ac:chgData name="길 다영" userId="11d3a75bfe554e41" providerId="LiveId" clId="{1C5F2BDF-DAED-4370-ADBF-ED88A2DE4E84}" dt="2021-08-25T15:55:06.490" v="7391"/>
          <ac:graphicFrameMkLst>
            <pc:docMk/>
            <pc:sldMk cId="2502514914" sldId="286"/>
            <ac:graphicFrameMk id="22" creationId="{EBB58253-2675-48D3-843B-765305C025A2}"/>
          </ac:graphicFrameMkLst>
        </pc:graphicFrame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3" creationId="{761F03B8-A78D-4512-ADA9-36852700759C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4" creationId="{F2D68B70-3938-4162-BABC-FA09EFC2D328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5" creationId="{B3E29761-4462-44C0-B3CE-2C9E23CD94C8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6" creationId="{3B86876D-6353-4726-A9C2-FF2D892F98B3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7" creationId="{47928179-94ED-4858-97B8-768352C65E8A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8" creationId="{B4B639E9-33F6-4B47-A858-ACE6A782F558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29" creationId="{3EE9CE2D-E68B-4820-8F5F-C76F18655AAC}"/>
          </ac:picMkLst>
        </pc:picChg>
        <pc:picChg chg="add del mod">
          <ac:chgData name="길 다영" userId="11d3a75bfe554e41" providerId="LiveId" clId="{1C5F2BDF-DAED-4370-ADBF-ED88A2DE4E84}" dt="2021-08-25T15:26:02.918" v="5661" actId="478"/>
          <ac:picMkLst>
            <pc:docMk/>
            <pc:sldMk cId="2502514914" sldId="286"/>
            <ac:picMk id="30" creationId="{FD74B4D1-449C-4E38-91B9-FD5BFA14EC4E}"/>
          </ac:picMkLst>
        </pc:picChg>
        <pc:picChg chg="del">
          <ac:chgData name="길 다영" userId="11d3a75bfe554e41" providerId="LiveId" clId="{1C5F2BDF-DAED-4370-ADBF-ED88A2DE4E84}" dt="2021-08-25T15:25:12.644" v="5635" actId="478"/>
          <ac:picMkLst>
            <pc:docMk/>
            <pc:sldMk cId="2502514914" sldId="286"/>
            <ac:picMk id="31" creationId="{A7AF50DF-3A20-4CBD-9C08-07F3EAA3B43F}"/>
          </ac:picMkLst>
        </pc:picChg>
        <pc:picChg chg="add del mod">
          <ac:chgData name="길 다영" userId="11d3a75bfe554e41" providerId="LiveId" clId="{1C5F2BDF-DAED-4370-ADBF-ED88A2DE4E84}" dt="2021-08-25T15:26:02.918" v="5661" actId="478"/>
          <ac:picMkLst>
            <pc:docMk/>
            <pc:sldMk cId="2502514914" sldId="286"/>
            <ac:picMk id="32" creationId="{3C30AD33-C8E9-4714-A5FC-343E7E3DD7E2}"/>
          </ac:picMkLst>
        </pc:picChg>
        <pc:picChg chg="add mod">
          <ac:chgData name="길 다영" userId="11d3a75bfe554e41" providerId="LiveId" clId="{1C5F2BDF-DAED-4370-ADBF-ED88A2DE4E84}" dt="2021-08-25T15:51:10.643" v="7364" actId="1038"/>
          <ac:picMkLst>
            <pc:docMk/>
            <pc:sldMk cId="2502514914" sldId="286"/>
            <ac:picMk id="33" creationId="{583875CC-ABD4-4509-81BA-46A3B8495067}"/>
          </ac:picMkLst>
        </pc:picChg>
        <pc:picChg chg="add mod">
          <ac:chgData name="길 다영" userId="11d3a75bfe554e41" providerId="LiveId" clId="{1C5F2BDF-DAED-4370-ADBF-ED88A2DE4E84}" dt="2021-08-25T15:28:15.367" v="5711" actId="1076"/>
          <ac:picMkLst>
            <pc:docMk/>
            <pc:sldMk cId="2502514914" sldId="286"/>
            <ac:picMk id="34" creationId="{4E9BBE75-23E8-4CC5-8E76-3B781A2E6ED4}"/>
          </ac:picMkLst>
        </pc:picChg>
        <pc:picChg chg="add del mod">
          <ac:chgData name="길 다영" userId="11d3a75bfe554e41" providerId="LiveId" clId="{1C5F2BDF-DAED-4370-ADBF-ED88A2DE4E84}" dt="2021-08-25T15:51:03.059" v="7355" actId="478"/>
          <ac:picMkLst>
            <pc:docMk/>
            <pc:sldMk cId="2502514914" sldId="286"/>
            <ac:picMk id="35" creationId="{D7788E9D-F02C-4EDA-9312-4B4119187913}"/>
          </ac:picMkLst>
        </pc:picChg>
        <pc:picChg chg="add del mod">
          <ac:chgData name="길 다영" userId="11d3a75bfe554e41" providerId="LiveId" clId="{1C5F2BDF-DAED-4370-ADBF-ED88A2DE4E84}" dt="2021-08-25T15:51:04.287" v="7356" actId="478"/>
          <ac:picMkLst>
            <pc:docMk/>
            <pc:sldMk cId="2502514914" sldId="286"/>
            <ac:picMk id="36" creationId="{2CBD5839-E1C4-4E56-85CE-C46EA7A2A7B4}"/>
          </ac:picMkLst>
        </pc:picChg>
        <pc:picChg chg="add mod">
          <ac:chgData name="길 다영" userId="11d3a75bfe554e41" providerId="LiveId" clId="{1C5F2BDF-DAED-4370-ADBF-ED88A2DE4E84}" dt="2021-08-25T15:51:09.187" v="7362" actId="1037"/>
          <ac:picMkLst>
            <pc:docMk/>
            <pc:sldMk cId="2502514914" sldId="286"/>
            <ac:picMk id="53" creationId="{2F8D2DFB-3A09-4D07-ABCC-57CDD2235F14}"/>
          </ac:picMkLst>
        </pc:picChg>
        <pc:picChg chg="add mod">
          <ac:chgData name="길 다영" userId="11d3a75bfe554e41" providerId="LiveId" clId="{1C5F2BDF-DAED-4370-ADBF-ED88A2DE4E84}" dt="2021-08-25T15:51:17.111" v="7367" actId="1076"/>
          <ac:picMkLst>
            <pc:docMk/>
            <pc:sldMk cId="2502514914" sldId="286"/>
            <ac:picMk id="54" creationId="{867B9430-7A73-4074-9EEF-C71E07ED2B72}"/>
          </ac:picMkLst>
        </pc:picChg>
      </pc:sldChg>
      <pc:sldChg chg="delSp modSp add mod ord">
        <pc:chgData name="길 다영" userId="11d3a75bfe554e41" providerId="LiveId" clId="{1C5F2BDF-DAED-4370-ADBF-ED88A2DE4E84}" dt="2021-08-25T15:34:48.098" v="6333" actId="20577"/>
        <pc:sldMkLst>
          <pc:docMk/>
          <pc:sldMk cId="2406290339" sldId="287"/>
        </pc:sldMkLst>
        <pc:spChg chg="del">
          <ac:chgData name="길 다영" userId="11d3a75bfe554e41" providerId="LiveId" clId="{1C5F2BDF-DAED-4370-ADBF-ED88A2DE4E84}" dt="2021-08-25T15:34:46.624" v="6332" actId="478"/>
          <ac:spMkLst>
            <pc:docMk/>
            <pc:sldMk cId="2406290339" sldId="287"/>
            <ac:spMk id="16" creationId="{4CFE9061-E104-487C-BC0B-D8A6F1909D30}"/>
          </ac:spMkLst>
        </pc:spChg>
        <pc:spChg chg="mod">
          <ac:chgData name="길 다영" userId="11d3a75bfe554e41" providerId="LiveId" clId="{1C5F2BDF-DAED-4370-ADBF-ED88A2DE4E84}" dt="2021-08-25T15:34:48.098" v="6333" actId="20577"/>
          <ac:spMkLst>
            <pc:docMk/>
            <pc:sldMk cId="2406290339" sldId="287"/>
            <ac:spMk id="28" creationId="{549984BC-A9BA-45A7-BADB-AEC26C177810}"/>
          </ac:spMkLst>
        </pc:spChg>
        <pc:spChg chg="mod">
          <ac:chgData name="길 다영" userId="11d3a75bfe554e41" providerId="LiveId" clId="{1C5F2BDF-DAED-4370-ADBF-ED88A2DE4E84}" dt="2021-08-25T15:34:40.210" v="6316" actId="1076"/>
          <ac:spMkLst>
            <pc:docMk/>
            <pc:sldMk cId="2406290339" sldId="287"/>
            <ac:spMk id="29" creationId="{F2429FEB-67B5-4749-91FA-3E0F652D25D8}"/>
          </ac:spMkLst>
        </pc:spChg>
      </pc:sldChg>
      <pc:sldChg chg="addSp delSp modSp add mod ord">
        <pc:chgData name="길 다영" userId="11d3a75bfe554e41" providerId="LiveId" clId="{1C5F2BDF-DAED-4370-ADBF-ED88A2DE4E84}" dt="2021-08-25T16:01:54.731" v="7513" actId="20577"/>
        <pc:sldMkLst>
          <pc:docMk/>
          <pc:sldMk cId="613739386" sldId="288"/>
        </pc:sldMkLst>
        <pc:spChg chg="mod">
          <ac:chgData name="길 다영" userId="11d3a75bfe554e41" providerId="LiveId" clId="{1C5F2BDF-DAED-4370-ADBF-ED88A2DE4E84}" dt="2021-08-25T15:44:38.717" v="7246" actId="20577"/>
          <ac:spMkLst>
            <pc:docMk/>
            <pc:sldMk cId="613739386" sldId="288"/>
            <ac:spMk id="16" creationId="{432C58FF-D276-43F0-9275-22EA5C00FAE5}"/>
          </ac:spMkLst>
        </pc:spChg>
        <pc:spChg chg="mod">
          <ac:chgData name="길 다영" userId="11d3a75bfe554e41" providerId="LiveId" clId="{1C5F2BDF-DAED-4370-ADBF-ED88A2DE4E84}" dt="2021-08-25T15:44:17.988" v="7219" actId="1038"/>
          <ac:spMkLst>
            <pc:docMk/>
            <pc:sldMk cId="613739386" sldId="288"/>
            <ac:spMk id="18" creationId="{C59D125A-D136-42F5-A920-C60BFFE615A0}"/>
          </ac:spMkLst>
        </pc:spChg>
        <pc:spChg chg="mod">
          <ac:chgData name="길 다영" userId="11d3a75bfe554e41" providerId="LiveId" clId="{1C5F2BDF-DAED-4370-ADBF-ED88A2DE4E84}" dt="2021-08-25T16:01:25.625" v="7505" actId="14100"/>
          <ac:spMkLst>
            <pc:docMk/>
            <pc:sldMk cId="613739386" sldId="288"/>
            <ac:spMk id="21" creationId="{4B07D34F-E192-43EA-B79B-F9DFF41B4769}"/>
          </ac:spMkLst>
        </pc:spChg>
        <pc:spChg chg="add del mod">
          <ac:chgData name="길 다영" userId="11d3a75bfe554e41" providerId="LiveId" clId="{1C5F2BDF-DAED-4370-ADBF-ED88A2DE4E84}" dt="2021-08-25T15:37:44.211" v="6534" actId="478"/>
          <ac:spMkLst>
            <pc:docMk/>
            <pc:sldMk cId="613739386" sldId="288"/>
            <ac:spMk id="22" creationId="{567897A8-E568-463B-AF42-776F42CD39C3}"/>
          </ac:spMkLst>
        </pc:spChg>
        <pc:spChg chg="add mod">
          <ac:chgData name="길 다영" userId="11d3a75bfe554e41" providerId="LiveId" clId="{1C5F2BDF-DAED-4370-ADBF-ED88A2DE4E84}" dt="2021-08-25T16:01:54.731" v="7513" actId="20577"/>
          <ac:spMkLst>
            <pc:docMk/>
            <pc:sldMk cId="613739386" sldId="288"/>
            <ac:spMk id="24" creationId="{07A8FC3C-08D5-47F0-BD00-07DAA82DFC32}"/>
          </ac:spMkLst>
        </pc:spChg>
        <pc:spChg chg="mod">
          <ac:chgData name="길 다영" userId="11d3a75bfe554e41" providerId="LiveId" clId="{1C5F2BDF-DAED-4370-ADBF-ED88A2DE4E84}" dt="2021-08-25T15:44:17.988" v="7219" actId="1038"/>
          <ac:spMkLst>
            <pc:docMk/>
            <pc:sldMk cId="613739386" sldId="288"/>
            <ac:spMk id="30" creationId="{485D3425-00FF-46F1-9B0E-CBF42C1035F3}"/>
          </ac:spMkLst>
        </pc:spChg>
        <pc:spChg chg="del">
          <ac:chgData name="길 다영" userId="11d3a75bfe554e41" providerId="LiveId" clId="{1C5F2BDF-DAED-4370-ADBF-ED88A2DE4E84}" dt="2021-08-25T15:44:37.521" v="7245" actId="478"/>
          <ac:spMkLst>
            <pc:docMk/>
            <pc:sldMk cId="613739386" sldId="288"/>
            <ac:spMk id="63" creationId="{B17035AA-33B5-473B-808C-9C32ED5BCCEA}"/>
          </ac:spMkLst>
        </pc:spChg>
        <pc:grpChg chg="mod">
          <ac:chgData name="길 다영" userId="11d3a75bfe554e41" providerId="LiveId" clId="{1C5F2BDF-DAED-4370-ADBF-ED88A2DE4E84}" dt="2021-08-25T15:44:17.988" v="7219" actId="1038"/>
          <ac:grpSpMkLst>
            <pc:docMk/>
            <pc:sldMk cId="613739386" sldId="288"/>
            <ac:grpSpMk id="6" creationId="{2ED8F380-CEA1-4D52-B4A1-E893141E610B}"/>
          </ac:grpSpMkLst>
        </pc:grpChg>
        <pc:grpChg chg="mod">
          <ac:chgData name="길 다영" userId="11d3a75bfe554e41" providerId="LiveId" clId="{1C5F2BDF-DAED-4370-ADBF-ED88A2DE4E84}" dt="2021-08-25T15:44:17.988" v="7219" actId="1038"/>
          <ac:grpSpMkLst>
            <pc:docMk/>
            <pc:sldMk cId="613739386" sldId="288"/>
            <ac:grpSpMk id="32" creationId="{51FE89D2-6A1A-43DC-B0A7-3CE6B6F0C418}"/>
          </ac:grpSpMkLst>
        </pc:grpChg>
        <pc:graphicFrameChg chg="del">
          <ac:chgData name="길 다영" userId="11d3a75bfe554e41" providerId="LiveId" clId="{1C5F2BDF-DAED-4370-ADBF-ED88A2DE4E84}" dt="2021-08-25T15:35:48.355" v="6506" actId="478"/>
          <ac:graphicFrameMkLst>
            <pc:docMk/>
            <pc:sldMk cId="613739386" sldId="288"/>
            <ac:graphicFrameMk id="2" creationId="{B954FC1C-4560-4782-B054-A4E8ADE93BBD}"/>
          </ac:graphicFrameMkLst>
        </pc:graphicFrameChg>
        <pc:picChg chg="add mod">
          <ac:chgData name="길 다영" userId="11d3a75bfe554e41" providerId="LiveId" clId="{1C5F2BDF-DAED-4370-ADBF-ED88A2DE4E84}" dt="2021-08-25T16:01:51.278" v="7511" actId="1076"/>
          <ac:picMkLst>
            <pc:docMk/>
            <pc:sldMk cId="613739386" sldId="288"/>
            <ac:picMk id="23" creationId="{48A9C2A3-154E-4F64-A4DC-D7CAC2BCC9DE}"/>
          </ac:picMkLst>
        </pc:picChg>
      </pc:sldChg>
      <pc:sldChg chg="add del">
        <pc:chgData name="길 다영" userId="11d3a75bfe554e41" providerId="LiveId" clId="{1C5F2BDF-DAED-4370-ADBF-ED88A2DE4E84}" dt="2021-08-25T15:34:53.786" v="6335" actId="2890"/>
        <pc:sldMkLst>
          <pc:docMk/>
          <pc:sldMk cId="701469849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8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1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007-64E5-43FB-9227-C1F8A3AFEFD5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6FCB-F148-4520-9457-9C3311662D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AFF71-BB03-4803-A106-FD6E2146BD4C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A93526-30CF-476A-B8A7-E93D2291983E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869818-7A4F-41E6-A032-B2D11B8976F1}"/>
              </a:ext>
            </a:extLst>
          </p:cNvPr>
          <p:cNvSpPr txBox="1"/>
          <p:nvPr/>
        </p:nvSpPr>
        <p:spPr>
          <a:xfrm>
            <a:off x="3235335" y="2860445"/>
            <a:ext cx="573272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 Room Reconstruction </a:t>
            </a:r>
          </a:p>
          <a:p>
            <a:pPr algn="ctr"/>
            <a:r>
              <a:rPr lang="en-US" altLang="ko-KR" sz="3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Using </a:t>
            </a:r>
            <a:r>
              <a:rPr lang="en-US" altLang="ko-KR" sz="32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ko-KR" altLang="en-US" sz="32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003638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7CCABAC-BDB5-4493-A750-34FC2E8807E9}"/>
              </a:ext>
            </a:extLst>
          </p:cNvPr>
          <p:cNvSpPr txBox="1"/>
          <p:nvPr/>
        </p:nvSpPr>
        <p:spPr>
          <a:xfrm>
            <a:off x="3235335" y="6440494"/>
            <a:ext cx="5732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AI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융합학부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20180353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3638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길다영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E4511F0-E168-4150-9380-8A722DF91AFB}"/>
              </a:ext>
            </a:extLst>
          </p:cNvPr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 w="19050">
            <a:solidFill>
              <a:srgbClr val="003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727E0E69-4861-4362-BAFB-409D794995CF}"/>
              </a:ext>
            </a:extLst>
          </p:cNvPr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 w="19050">
            <a:solidFill>
              <a:srgbClr val="0036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2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0" y="6724893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218198" y="31656"/>
            <a:ext cx="19312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spc="-15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</a:t>
            </a:r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종류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3D2A6-6CED-40C0-861C-7FBBD5D9C6BE}"/>
              </a:ext>
            </a:extLst>
          </p:cNvPr>
          <p:cNvSpPr txBox="1"/>
          <p:nvPr/>
        </p:nvSpPr>
        <p:spPr>
          <a:xfrm>
            <a:off x="328245" y="445231"/>
            <a:ext cx="8378876" cy="7117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가로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세로 비율이 다르게 나옴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문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액자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창문의 위치를 고려하였을 때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en-US" altLang="ko-KR" sz="1400" dirty="0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resnet50, resnext50_32x4d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성능이 좋아 보임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B0F58D-D3DC-46BE-A3E2-8A6D98D5D266}"/>
              </a:ext>
            </a:extLst>
          </p:cNvPr>
          <p:cNvGrpSpPr/>
          <p:nvPr/>
        </p:nvGrpSpPr>
        <p:grpSpPr>
          <a:xfrm>
            <a:off x="211365" y="578411"/>
            <a:ext cx="66079" cy="180000"/>
            <a:chOff x="9626529" y="1740831"/>
            <a:chExt cx="259151" cy="94873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12EDA1-5F75-4B3D-9221-CAF9F5EFE803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657387-58DC-410B-A70D-C8ECA3B389F8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BAC57B-FBE5-428E-8251-C954D2D2E6F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0BB9E5-5468-4C7C-8A40-8C573E016151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86F4F5-8E30-44C5-8526-DAB89DFFF861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C71275-13B9-4BA8-9528-D6681C852F9D}"/>
              </a:ext>
            </a:extLst>
          </p:cNvPr>
          <p:cNvGrpSpPr/>
          <p:nvPr/>
        </p:nvGrpSpPr>
        <p:grpSpPr>
          <a:xfrm>
            <a:off x="211365" y="913271"/>
            <a:ext cx="66079" cy="180000"/>
            <a:chOff x="9626529" y="1740831"/>
            <a:chExt cx="259151" cy="94873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6282AE1-107A-4339-B85E-4CFF563C59DF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F90ACC0-69EC-4F02-8C61-75B563361287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1FCC19B-9219-47D5-ABD9-14F64159DAE9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9E87C7D-380B-4C9A-A036-3256816D1945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6EF8564-50CC-4062-9814-5B1654BF6741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E13F708-63B6-425F-854D-C0AF9ADD328C}"/>
              </a:ext>
            </a:extLst>
          </p:cNvPr>
          <p:cNvSpPr txBox="1"/>
          <p:nvPr/>
        </p:nvSpPr>
        <p:spPr>
          <a:xfrm>
            <a:off x="9337040" y="528749"/>
            <a:ext cx="2631439" cy="669414"/>
          </a:xfrm>
          <a:prstGeom prst="rect">
            <a:avLst/>
          </a:prstGeom>
          <a:solidFill>
            <a:srgbClr val="94B5C1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45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</a:t>
            </a:r>
            <a:endParaRPr lang="en-US" altLang="ko-KR" sz="145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en-US" altLang="ko-KR" sz="90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 = 300, </a:t>
            </a:r>
            <a:r>
              <a:rPr lang="en-US" altLang="ko-KR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= 1</a:t>
            </a:r>
          </a:p>
        </p:txBody>
      </p:sp>
      <p:graphicFrame>
        <p:nvGraphicFramePr>
          <p:cNvPr id="28" name="표 2">
            <a:extLst>
              <a:ext uri="{FF2B5EF4-FFF2-40B4-BE49-F238E27FC236}">
                <a16:creationId xmlns:a16="http://schemas.microsoft.com/office/drawing/2014/main" id="{C2566365-B897-4389-80AA-D7E8399D5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49990"/>
              </p:ext>
            </p:extLst>
          </p:nvPr>
        </p:nvGraphicFramePr>
        <p:xfrm>
          <a:off x="203199" y="1351280"/>
          <a:ext cx="11765280" cy="52587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2176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921760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921760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Resnet18</a:t>
                      </a:r>
                      <a:endParaRPr lang="ko-KR" altLang="en-US" sz="1300" b="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Resnet34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Resnet50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3398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resnet101</a:t>
                      </a:r>
                      <a:endParaRPr lang="ko-KR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ResNext50_32x4d</a:t>
                      </a:r>
                      <a:endParaRPr lang="ko-KR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DenseNet</a:t>
                      </a:r>
                      <a:r>
                        <a:rPr lang="en-US" altLang="ko-KR" sz="13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121</a:t>
                      </a:r>
                      <a:endParaRPr lang="ko-KR" altLang="en-US" sz="13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02897"/>
                  </a:ext>
                </a:extLst>
              </a:tr>
              <a:tr h="23398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E0430F44-7438-455E-B066-845BC4DE5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04024" y="1718269"/>
            <a:ext cx="2298605" cy="223566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A640B2A-AC24-4A8C-86D1-505DBB60E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"/>
          <a:stretch/>
        </p:blipFill>
        <p:spPr>
          <a:xfrm>
            <a:off x="966705" y="4318197"/>
            <a:ext cx="2420810" cy="23129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0C54086-3535-4C95-A6B1-EB3E0EC3E5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9438" y="1703033"/>
            <a:ext cx="2384601" cy="2239708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7891074-6C5F-4EB3-9739-C2D9C576F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5"/>
          <a:stretch/>
        </p:blipFill>
        <p:spPr>
          <a:xfrm>
            <a:off x="1062936" y="1691897"/>
            <a:ext cx="2228348" cy="22397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8F51C8A-8C8A-43FB-80EC-7B2BF78282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6"/>
          <a:stretch/>
        </p:blipFill>
        <p:spPr>
          <a:xfrm>
            <a:off x="4961826" y="4357206"/>
            <a:ext cx="2299824" cy="22397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1068B2C-21EF-4BE4-AF35-5230931DB8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33766" y="4336886"/>
            <a:ext cx="2368863" cy="23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9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0" y="6724893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218198" y="31656"/>
            <a:ext cx="19312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Epoch, </a:t>
            </a:r>
            <a:r>
              <a:rPr lang="en-US" altLang="ko-KR" sz="1400" spc="-15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3D2A6-6CED-40C0-861C-7FBBD5D9C6BE}"/>
              </a:ext>
            </a:extLst>
          </p:cNvPr>
          <p:cNvSpPr txBox="1"/>
          <p:nvPr/>
        </p:nvSpPr>
        <p:spPr>
          <a:xfrm>
            <a:off x="348566" y="493553"/>
            <a:ext cx="4655196" cy="7117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n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= 1, epoch</a:t>
            </a:r>
            <a:r>
              <a:rPr lang="ko-KR" altLang="en-US" sz="1400" dirty="0">
                <a:ln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만 바뀌는 경우</a:t>
            </a:r>
            <a:endParaRPr lang="en-US" altLang="ko-KR" sz="1400" dirty="0">
              <a:ln>
                <a:solidFill>
                  <a:srgbClr val="393E46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 커질수록 </a:t>
            </a:r>
            <a:r>
              <a:rPr lang="ko-KR" altLang="en-US" sz="1400" dirty="0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녹색선이 </a:t>
            </a:r>
            <a:r>
              <a:rPr lang="ko-KR" altLang="en-US" sz="1400" dirty="0" err="1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뚜렷</a:t>
            </a:r>
            <a:r>
              <a:rPr lang="ko-KR" altLang="en-US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해짐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aphicFrame>
        <p:nvGraphicFramePr>
          <p:cNvPr id="27" name="표 2">
            <a:extLst>
              <a:ext uri="{FF2B5EF4-FFF2-40B4-BE49-F238E27FC236}">
                <a16:creationId xmlns:a16="http://schemas.microsoft.com/office/drawing/2014/main" id="{211A72ED-BE63-4311-9FE4-0B5075271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10774"/>
              </p:ext>
            </p:extLst>
          </p:nvPr>
        </p:nvGraphicFramePr>
        <p:xfrm>
          <a:off x="203199" y="1423412"/>
          <a:ext cx="11765280" cy="487738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92176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921760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921760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Epoch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=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25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Epoch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=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225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Epoch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=</a:t>
                      </a:r>
                      <a:r>
                        <a:rPr lang="ko-KR" altLang="en-US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5000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198712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53026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grpSp>
        <p:nvGrpSpPr>
          <p:cNvPr id="52" name="그룹 51">
            <a:extLst>
              <a:ext uri="{FF2B5EF4-FFF2-40B4-BE49-F238E27FC236}">
                <a16:creationId xmlns:a16="http://schemas.microsoft.com/office/drawing/2014/main" id="{428237FC-93FD-4F25-BBC2-697DA168BEEE}"/>
              </a:ext>
            </a:extLst>
          </p:cNvPr>
          <p:cNvGrpSpPr/>
          <p:nvPr/>
        </p:nvGrpSpPr>
        <p:grpSpPr>
          <a:xfrm>
            <a:off x="221526" y="621830"/>
            <a:ext cx="66079" cy="216000"/>
            <a:chOff x="9626529" y="1740831"/>
            <a:chExt cx="259151" cy="94873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373F61-89AD-4EAF-B905-956580EFCE2D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3BAB02-A732-4B27-8AA9-6488F12C5DC3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599EEE-AF05-45C2-8152-FADEEC22864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27E1623-D88A-474C-9778-CA48D7A9095C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546099C-6043-4507-8EC0-50B37B3CEFC1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78EBAF61-589E-49BE-B443-BD5840604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4781" y="1880353"/>
            <a:ext cx="3402116" cy="180737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ED2616E-F5F3-4736-A4E4-DEBD1AC24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5026595" y="3509620"/>
            <a:ext cx="2339191" cy="303293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E654772-E158-4E81-9ED1-241282BF6B80}"/>
              </a:ext>
            </a:extLst>
          </p:cNvPr>
          <p:cNvSpPr txBox="1"/>
          <p:nvPr/>
        </p:nvSpPr>
        <p:spPr>
          <a:xfrm>
            <a:off x="10452014" y="583319"/>
            <a:ext cx="1516465" cy="630942"/>
          </a:xfrm>
          <a:prstGeom prst="rect">
            <a:avLst/>
          </a:prstGeom>
          <a:solidFill>
            <a:srgbClr val="94B5C1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사용한 </a:t>
            </a:r>
            <a:r>
              <a:rPr lang="en-US" altLang="ko-KR" sz="140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</a:t>
            </a:r>
          </a:p>
          <a:p>
            <a:endParaRPr lang="en-US" altLang="ko-KR" sz="90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1FE3BD8A-E032-4478-BD27-D3859FB87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05969" y="1866353"/>
            <a:ext cx="3402116" cy="180737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DA9525F8-B9C6-4FB0-A67C-6CB8435A2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923449" y="3554195"/>
            <a:ext cx="2414308" cy="29836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116A152-8B55-492F-9FAF-BFAE34F5C9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5307" y="1866353"/>
            <a:ext cx="3400726" cy="18066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D95E194-159B-4115-BFD6-AA5FF2FBA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8773" y="3851251"/>
            <a:ext cx="2449013" cy="23469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6DB459-A822-4A6F-A2B9-38B5842F38D0}"/>
              </a:ext>
            </a:extLst>
          </p:cNvPr>
          <p:cNvSpPr txBox="1"/>
          <p:nvPr/>
        </p:nvSpPr>
        <p:spPr>
          <a:xfrm>
            <a:off x="0" y="6378584"/>
            <a:ext cx="1162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 :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학습 데이터 셋을 학습하는 횟수</a:t>
            </a:r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9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: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메모리의 한계와 속도 저하 때문에 대부분의 경우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 번의 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에서 모든 데이터를 한꺼번에 주지 않고 나누어 줌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이때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나누어진 데이터 사이즈를 </a:t>
            </a:r>
            <a:r>
              <a:rPr lang="en-US" altLang="ko-KR" sz="9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10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0" y="6724893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218198" y="31656"/>
            <a:ext cx="19312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Epoch, </a:t>
            </a:r>
            <a:r>
              <a:rPr lang="en-US" altLang="ko-KR" sz="1400" spc="-15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A3D2A6-6CED-40C0-861C-7FBBD5D9C6BE}"/>
              </a:ext>
            </a:extLst>
          </p:cNvPr>
          <p:cNvSpPr txBox="1"/>
          <p:nvPr/>
        </p:nvSpPr>
        <p:spPr>
          <a:xfrm>
            <a:off x="429846" y="503712"/>
            <a:ext cx="6509434" cy="7117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9525"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 = 500, </a:t>
            </a:r>
            <a:r>
              <a:rPr lang="en-US" altLang="ko-KR" sz="1400" dirty="0" err="1">
                <a:ln w="9525"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ko-KR" altLang="en-US" sz="1400" dirty="0">
                <a:ln w="9525">
                  <a:solidFill>
                    <a:srgbClr val="393E46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만 바뀌는 경우</a:t>
            </a:r>
            <a:endParaRPr lang="en-US" altLang="ko-KR" sz="1400" dirty="0">
              <a:ln w="9525">
                <a:solidFill>
                  <a:srgbClr val="393E46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= 1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인 경우에만 방의 구조가 올바르게 구현됨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28237FC-93FD-4F25-BBC2-697DA168BEEE}"/>
              </a:ext>
            </a:extLst>
          </p:cNvPr>
          <p:cNvGrpSpPr/>
          <p:nvPr/>
        </p:nvGrpSpPr>
        <p:grpSpPr>
          <a:xfrm>
            <a:off x="333286" y="631990"/>
            <a:ext cx="66079" cy="216000"/>
            <a:chOff x="9626529" y="1740831"/>
            <a:chExt cx="259151" cy="948737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373F61-89AD-4EAF-B905-956580EFCE2D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3BAB02-A732-4B27-8AA9-6488F12C5DC3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D599EEE-AF05-45C2-8152-FADEEC22864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27E1623-D88A-474C-9778-CA48D7A9095C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546099C-6043-4507-8EC0-50B37B3CEFC1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26D518F0-894F-431B-8BF3-263F27FAF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744140"/>
              </p:ext>
            </p:extLst>
          </p:nvPr>
        </p:nvGraphicFramePr>
        <p:xfrm>
          <a:off x="922566" y="1407659"/>
          <a:ext cx="10375354" cy="494703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187677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187677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Batch_size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= 1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Batch_size</a:t>
                      </a: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!= 1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06222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52480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28" name="그림 27">
            <a:extLst>
              <a:ext uri="{FF2B5EF4-FFF2-40B4-BE49-F238E27FC236}">
                <a16:creationId xmlns:a16="http://schemas.microsoft.com/office/drawing/2014/main" id="{2BF0CD2F-503D-42EA-A156-68D50567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06198" y="1828189"/>
            <a:ext cx="3545816" cy="18837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8BD44E-B016-407F-A4F8-AF7BBE5BF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3074" y="3861074"/>
            <a:ext cx="2734433" cy="25701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FD329BE-252E-4F89-90AA-7159E488C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50697" y="1826253"/>
            <a:ext cx="3545814" cy="188371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F227899-43E4-438A-A927-6727FCA0F0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"/>
          <a:stretch/>
        </p:blipFill>
        <p:spPr>
          <a:xfrm rot="5400000">
            <a:off x="2468461" y="3620508"/>
            <a:ext cx="2432203" cy="29402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D8EE94-0854-49A3-85AD-3EF679727F48}"/>
              </a:ext>
            </a:extLst>
          </p:cNvPr>
          <p:cNvSpPr txBox="1"/>
          <p:nvPr/>
        </p:nvSpPr>
        <p:spPr>
          <a:xfrm>
            <a:off x="10452014" y="583319"/>
            <a:ext cx="1516465" cy="630942"/>
          </a:xfrm>
          <a:prstGeom prst="rect">
            <a:avLst/>
          </a:prstGeom>
          <a:solidFill>
            <a:srgbClr val="94B5C1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사용한 </a:t>
            </a:r>
            <a:r>
              <a:rPr lang="en-US" altLang="ko-KR" sz="140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</a:t>
            </a:r>
          </a:p>
          <a:p>
            <a:endParaRPr lang="en-US" altLang="ko-KR" sz="900" b="1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12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76EB5-E0F5-41FA-9425-5DE22D04DF86}"/>
              </a:ext>
            </a:extLst>
          </p:cNvPr>
          <p:cNvSpPr txBox="1"/>
          <p:nvPr/>
        </p:nvSpPr>
        <p:spPr>
          <a:xfrm>
            <a:off x="0" y="6378584"/>
            <a:ext cx="1162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 :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학습 데이터 셋을 학습하는 횟수</a:t>
            </a:r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9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: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메모리의 한계와 속도 저하 때문에 대부분의 경우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 번의 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에서 모든 데이터를 한꺼번에 주지 않고 나누어 줌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이때</a:t>
            </a:r>
            <a:r>
              <a:rPr lang="en-US" altLang="ko-KR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9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나누어진 데이터 사이즈를 </a:t>
            </a:r>
            <a:r>
              <a:rPr lang="en-US" altLang="ko-KR" sz="9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endParaRPr lang="en-US" altLang="ko-KR" sz="90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029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587021" y="4101174"/>
            <a:ext cx="26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Training Model </a:t>
            </a:r>
            <a:r>
              <a:rPr lang="ko-KR" altLang="en-US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만들기</a:t>
            </a:r>
            <a:endParaRPr lang="en-US" altLang="ko-KR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</a:t>
            </a:r>
            <a:endParaRPr lang="ko-KR" altLang="en-US" sz="20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FE9061-E104-487C-BC0B-D8A6F1909D30}"/>
              </a:ext>
            </a:extLst>
          </p:cNvPr>
          <p:cNvSpPr txBox="1"/>
          <p:nvPr/>
        </p:nvSpPr>
        <p:spPr>
          <a:xfrm>
            <a:off x="8587020" y="4523030"/>
            <a:ext cx="268930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방법과 데이터셋 구성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결과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한계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0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954FC1C-4560-4782-B054-A4E8ADE93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465401"/>
              </p:ext>
            </p:extLst>
          </p:nvPr>
        </p:nvGraphicFramePr>
        <p:xfrm>
          <a:off x="721359" y="4189691"/>
          <a:ext cx="8818881" cy="19250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9627">
                  <a:extLst>
                    <a:ext uri="{9D8B030D-6E8A-4147-A177-3AD203B41FA5}">
                      <a16:colId xmlns:a16="http://schemas.microsoft.com/office/drawing/2014/main" val="1805103723"/>
                    </a:ext>
                  </a:extLst>
                </a:gridCol>
                <a:gridCol w="2939627">
                  <a:extLst>
                    <a:ext uri="{9D8B030D-6E8A-4147-A177-3AD203B41FA5}">
                      <a16:colId xmlns:a16="http://schemas.microsoft.com/office/drawing/2014/main" val="319109867"/>
                    </a:ext>
                  </a:extLst>
                </a:gridCol>
                <a:gridCol w="2939627">
                  <a:extLst>
                    <a:ext uri="{9D8B030D-6E8A-4147-A177-3AD203B41FA5}">
                      <a16:colId xmlns:a16="http://schemas.microsoft.com/office/drawing/2014/main" val="3958551974"/>
                    </a:ext>
                  </a:extLst>
                </a:gridCol>
              </a:tblGrid>
              <a:tr h="4432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mydataset01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mydataset02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mydataset03</a:t>
                      </a:r>
                    </a:p>
                  </a:txBody>
                  <a:tcPr anchor="ctr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33476"/>
                  </a:ext>
                </a:extLst>
              </a:tr>
              <a:tr h="1481774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Train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24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Valid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대략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2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시간 소요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Train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80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Valid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10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0" indent="0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대략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6-7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시간 소요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Train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100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285750" indent="-28575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Valid </a:t>
                      </a:r>
                      <a:r>
                        <a:rPr lang="en-US" altLang="ko-KR" sz="1400" dirty="0" err="1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img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100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장</a:t>
                      </a:r>
                      <a:endParaRPr lang="en-US" altLang="ko-KR" sz="1400" dirty="0">
                        <a:ln>
                          <a:solidFill>
                            <a:srgbClr val="393E46">
                              <a:alpha val="30000"/>
                            </a:srgbClr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대략 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10-11</a:t>
                      </a:r>
                      <a:r>
                        <a:rPr lang="ko-KR" altLang="en-US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시간 소요</a:t>
                      </a:r>
                      <a:r>
                        <a:rPr lang="en-US" altLang="ko-KR" sz="1400" dirty="0">
                          <a:ln>
                            <a:solidFill>
                              <a:srgbClr val="393E46">
                                <a:alpha val="30000"/>
                              </a:srgbClr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47890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Training Model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만들기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D125A-D136-42F5-A920-C60BFFE615A0}"/>
              </a:ext>
            </a:extLst>
          </p:cNvPr>
          <p:cNvSpPr txBox="1"/>
          <p:nvPr/>
        </p:nvSpPr>
        <p:spPr>
          <a:xfrm>
            <a:off x="644595" y="909188"/>
            <a:ext cx="21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D34F-E192-43EA-B79B-F9DFF41B4769}"/>
              </a:ext>
            </a:extLst>
          </p:cNvPr>
          <p:cNvSpPr txBox="1"/>
          <p:nvPr/>
        </p:nvSpPr>
        <p:spPr>
          <a:xfrm>
            <a:off x="575327" y="1329112"/>
            <a:ext cx="938332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Resnet50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=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Train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img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개수와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달리하여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와 같은 성능을 내는 훈련 모델을 만들고자 함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D8F380-CEA1-4D52-B4A1-E893141E610B}"/>
              </a:ext>
            </a:extLst>
          </p:cNvPr>
          <p:cNvGrpSpPr/>
          <p:nvPr/>
        </p:nvGrpSpPr>
        <p:grpSpPr>
          <a:xfrm>
            <a:off x="509248" y="971079"/>
            <a:ext cx="66079" cy="277000"/>
            <a:chOff x="9626529" y="1740831"/>
            <a:chExt cx="259151" cy="94873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52ED49-EC3D-4F81-8719-A9110E68BAF4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E1406EE-5FCB-4642-88D4-A73A584729E6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C9FC81-782A-46FA-8F2C-AA472986D7A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B42911-E7B8-48BE-8C58-B96EC234B0D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B1157B-1F12-4EC3-96B2-0E7E9FF2835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17035AA-33B5-473B-808C-9C32ED5BCCEA}"/>
              </a:ext>
            </a:extLst>
          </p:cNvPr>
          <p:cNvSpPr txBox="1"/>
          <p:nvPr/>
        </p:nvSpPr>
        <p:spPr>
          <a:xfrm>
            <a:off x="9439816" y="31656"/>
            <a:ext cx="26893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방법과 데이터셋 구성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5D3425-00FF-46F1-9B0E-CBF42C1035F3}"/>
              </a:ext>
            </a:extLst>
          </p:cNvPr>
          <p:cNvSpPr txBox="1"/>
          <p:nvPr/>
        </p:nvSpPr>
        <p:spPr>
          <a:xfrm>
            <a:off x="644595" y="3372150"/>
            <a:ext cx="21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Dataset</a:t>
            </a:r>
            <a:r>
              <a:rPr lang="ko-KR" altLang="en-US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구성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FE89D2-6A1A-43DC-B0A7-3CE6B6F0C418}"/>
              </a:ext>
            </a:extLst>
          </p:cNvPr>
          <p:cNvGrpSpPr/>
          <p:nvPr/>
        </p:nvGrpSpPr>
        <p:grpSpPr>
          <a:xfrm>
            <a:off x="509248" y="3434041"/>
            <a:ext cx="66079" cy="277000"/>
            <a:chOff x="9626529" y="1740831"/>
            <a:chExt cx="259151" cy="9487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F3C262-468B-4C4E-A3BE-D65E9A890B21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49FB972-AFFE-49CE-9ECC-2D0C464FA502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7D86D1-0C83-49BE-9DD7-DFF1C41041A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191CFB-58C7-4EAE-8D81-3A2AD4A2F799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9BD086-E598-4D90-ABDA-C7F93EBD8EFF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732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7035AA-33B5-473B-808C-9C32ED5BCCEA}"/>
              </a:ext>
            </a:extLst>
          </p:cNvPr>
          <p:cNvSpPr txBox="1"/>
          <p:nvPr/>
        </p:nvSpPr>
        <p:spPr>
          <a:xfrm>
            <a:off x="10525760" y="27809"/>
            <a:ext cx="1603359" cy="315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결과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EBB58253-2675-48D3-843B-765305C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67189"/>
              </p:ext>
            </p:extLst>
          </p:nvPr>
        </p:nvGraphicFramePr>
        <p:xfrm>
          <a:off x="-1" y="1310640"/>
          <a:ext cx="12190080" cy="528320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4752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047520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047520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  <a:gridCol w="3047520">
                  <a:extLst>
                    <a:ext uri="{9D8B030D-6E8A-4147-A177-3AD203B41FA5}">
                      <a16:colId xmlns:a16="http://schemas.microsoft.com/office/drawing/2014/main" val="2373080412"/>
                    </a:ext>
                  </a:extLst>
                </a:gridCol>
              </a:tblGrid>
              <a:tr h="437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St3d.pth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Mydataset01 – epoch 300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Mydataset2 – epoch 500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Mydataset03 – epoch 700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00009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4533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ECE20FA-5CCC-4F45-9B24-3D46422A94B0}"/>
              </a:ext>
            </a:extLst>
          </p:cNvPr>
          <p:cNvSpPr txBox="1"/>
          <p:nvPr/>
        </p:nvSpPr>
        <p:spPr>
          <a:xfrm>
            <a:off x="369184" y="591292"/>
            <a:ext cx="608241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결과가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와 비슷하게 나온 모델이 있음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6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15CAB4-6B97-4894-9769-EDC7580C43AD}"/>
              </a:ext>
            </a:extLst>
          </p:cNvPr>
          <p:cNvGrpSpPr/>
          <p:nvPr/>
        </p:nvGrpSpPr>
        <p:grpSpPr>
          <a:xfrm>
            <a:off x="211365" y="720651"/>
            <a:ext cx="66079" cy="216000"/>
            <a:chOff x="9626529" y="1740831"/>
            <a:chExt cx="259151" cy="9487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284540-CF33-4020-BC7D-A3F56D1D1820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AAF4F4-BB87-431D-910E-CB954F561801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ADEA0A3-D469-4E95-B151-195F928CAB1F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07E791C-2088-406F-BA31-3712718E785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51F00C-504A-4095-B234-8106C5ADBF3D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F4B13A3-0E79-469D-B048-1DF20F8E5616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Training Model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만들기</a:t>
            </a: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8572836F-320A-472F-8E39-47739582D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63" y="1963487"/>
            <a:ext cx="2902098" cy="1541739"/>
          </a:xfrm>
          <a:prstGeom prst="rect">
            <a:avLst/>
          </a:prstGeom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FAC1FE6C-D393-475E-A787-FA726A11D7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3"/>
          <a:stretch/>
        </p:blipFill>
        <p:spPr>
          <a:xfrm>
            <a:off x="3122963" y="3869159"/>
            <a:ext cx="2902098" cy="2605665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52530473-5125-4970-98F0-66BD6FB25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" y="1963487"/>
            <a:ext cx="2902096" cy="1541739"/>
          </a:xfrm>
          <a:prstGeom prst="rect">
            <a:avLst/>
          </a:prstGeom>
        </p:spPr>
      </p:pic>
      <p:pic>
        <p:nvPicPr>
          <p:cNvPr id="34" name="Picture 12">
            <a:extLst>
              <a:ext uri="{FF2B5EF4-FFF2-40B4-BE49-F238E27FC236}">
                <a16:creationId xmlns:a16="http://schemas.microsoft.com/office/drawing/2014/main" id="{C010A214-85D0-4A3D-92B9-E39BFCFD4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2730"/>
          <a:stretch/>
        </p:blipFill>
        <p:spPr>
          <a:xfrm>
            <a:off x="160627" y="4158073"/>
            <a:ext cx="2865683" cy="2229507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FF09907E-A005-4095-A497-892F4632A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201" y="1963489"/>
            <a:ext cx="2902095" cy="1541738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1E4F2C88-57E0-495D-B6FF-8860D0BC62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 rot="5400000">
            <a:off x="6637951" y="3762673"/>
            <a:ext cx="1981451" cy="2772255"/>
          </a:xfrm>
          <a:prstGeom prst="rect">
            <a:avLst/>
          </a:prstGeom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2BB582AD-6312-4E5B-9B23-9110BF869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092" y="1963487"/>
            <a:ext cx="2902095" cy="1541738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4F456976-EC36-4031-891A-9037406CE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7645" y="3788993"/>
            <a:ext cx="2409593" cy="2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05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7035AA-33B5-473B-808C-9C32ED5BCCEA}"/>
              </a:ext>
            </a:extLst>
          </p:cNvPr>
          <p:cNvSpPr txBox="1"/>
          <p:nvPr/>
        </p:nvSpPr>
        <p:spPr>
          <a:xfrm>
            <a:off x="10525760" y="27809"/>
            <a:ext cx="1603359" cy="315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한계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EBB58253-2675-48D3-843B-765305C025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04174"/>
              </p:ext>
            </p:extLst>
          </p:nvPr>
        </p:nvGraphicFramePr>
        <p:xfrm>
          <a:off x="233678" y="1310640"/>
          <a:ext cx="7731760" cy="49689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865880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865880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117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St3d.pth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Mydataset01 – epoch 300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27860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27860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n>
                          <a:solidFill>
                            <a:schemeClr val="bg1"/>
                          </a:solidFill>
                        </a:ln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ECE20FA-5CCC-4F45-9B24-3D46422A94B0}"/>
              </a:ext>
            </a:extLst>
          </p:cNvPr>
          <p:cNvSpPr txBox="1"/>
          <p:nvPr/>
        </p:nvSpPr>
        <p:spPr>
          <a:xfrm>
            <a:off x="328544" y="613395"/>
            <a:ext cx="6082416" cy="4308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결과가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보다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잘 나온 모델이 있음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6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515CAB4-6B97-4894-9769-EDC7580C43AD}"/>
              </a:ext>
            </a:extLst>
          </p:cNvPr>
          <p:cNvGrpSpPr/>
          <p:nvPr/>
        </p:nvGrpSpPr>
        <p:grpSpPr>
          <a:xfrm>
            <a:off x="211365" y="761291"/>
            <a:ext cx="66079" cy="216000"/>
            <a:chOff x="9626529" y="1740831"/>
            <a:chExt cx="259151" cy="9487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3284540-CF33-4020-BC7D-A3F56D1D1820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2AAF4F4-BB87-431D-910E-CB954F561801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ADEA0A3-D469-4E95-B151-195F928CAB1F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07E791C-2088-406F-BA31-3712718E785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C51F00C-504A-4095-B234-8106C5ADBF3D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B649695-2CE6-46C9-8682-3E4CAEB79B31}"/>
              </a:ext>
            </a:extLst>
          </p:cNvPr>
          <p:cNvSpPr txBox="1"/>
          <p:nvPr/>
        </p:nvSpPr>
        <p:spPr>
          <a:xfrm>
            <a:off x="8355600" y="1857432"/>
            <a:ext cx="21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한계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B55182-11B2-46C1-B32D-FD783BDDEAE0}"/>
              </a:ext>
            </a:extLst>
          </p:cNvPr>
          <p:cNvSpPr txBox="1"/>
          <p:nvPr/>
        </p:nvSpPr>
        <p:spPr>
          <a:xfrm>
            <a:off x="8210093" y="2353043"/>
            <a:ext cx="3758389" cy="294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와 비슷하거나 더 좋은 성능을 내는 훈련 모델이 파노라마 </a:t>
            </a:r>
            <a:r>
              <a:rPr lang="en-US" altLang="ko-KR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img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마다 다름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의 녹색선은 모서리에 맞추어 잘 나타나는 반면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직접 만들어본 모델의 녹색선은 모서리와 좀 떨어져 나타나는 경향을 보임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90E6223-D0F2-4588-A72A-C82AEEF63A85}"/>
              </a:ext>
            </a:extLst>
          </p:cNvPr>
          <p:cNvGrpSpPr/>
          <p:nvPr/>
        </p:nvGrpSpPr>
        <p:grpSpPr>
          <a:xfrm>
            <a:off x="8220253" y="1919323"/>
            <a:ext cx="66079" cy="277000"/>
            <a:chOff x="9626529" y="1740831"/>
            <a:chExt cx="259151" cy="9487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6399F60-259C-4B06-A754-BF042B22612C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41081A3-4D35-40EC-9F37-FE54261F6AAE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D1E0005-3D71-4BC9-BEA0-BC228F1C409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481DC4F-647F-4DAA-BB04-02CA9DCFBE47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B55809F-ABEE-4ED2-9D91-849C467F87DC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35C321D-7B9D-4EB6-9FCD-6891FABA70C3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Training Model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만들기</a:t>
            </a: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AF8F162B-CF7C-4E83-9BF3-CF7E2DFD0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72" y="1889414"/>
            <a:ext cx="3711943" cy="1971970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E07646AB-6BCE-4117-B5C2-28582AAC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4425" y="4131978"/>
            <a:ext cx="2314292" cy="2263173"/>
          </a:xfrm>
          <a:prstGeom prst="rect">
            <a:avLst/>
          </a:prstGeom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A5FC01FC-D0C3-45A1-9F1C-59022EE0E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8" y="1884939"/>
            <a:ext cx="3711943" cy="1971970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1527598E-CEA3-42E4-AA5F-0224F4B81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0162" y="3977003"/>
            <a:ext cx="2215279" cy="23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1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587021" y="4101174"/>
            <a:ext cx="26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추 후 할 일</a:t>
            </a:r>
            <a:endParaRPr lang="en-US" altLang="ko-KR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4</a:t>
            </a:r>
            <a:endParaRPr lang="ko-KR" altLang="en-US" sz="20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290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4.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추 후 할 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D125A-D136-42F5-A920-C60BFFE615A0}"/>
              </a:ext>
            </a:extLst>
          </p:cNvPr>
          <p:cNvSpPr txBox="1"/>
          <p:nvPr/>
        </p:nvSpPr>
        <p:spPr>
          <a:xfrm>
            <a:off x="583635" y="1089834"/>
            <a:ext cx="21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한계 극복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D34F-E192-43EA-B79B-F9DFF41B4769}"/>
              </a:ext>
            </a:extLst>
          </p:cNvPr>
          <p:cNvSpPr txBox="1"/>
          <p:nvPr/>
        </p:nvSpPr>
        <p:spPr>
          <a:xfrm>
            <a:off x="514368" y="1509758"/>
            <a:ext cx="11007072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훈련에 사용되는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img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수와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를 늘리는 방법을 사용하여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layout 1d representation(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녹색 선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)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결과 도출을 보다 정확히 하고자 함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(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결과적으로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와 비슷한 효과를 내는 훈련 모델 생성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D8F380-CEA1-4D52-B4A1-E893141E610B}"/>
              </a:ext>
            </a:extLst>
          </p:cNvPr>
          <p:cNvGrpSpPr/>
          <p:nvPr/>
        </p:nvGrpSpPr>
        <p:grpSpPr>
          <a:xfrm>
            <a:off x="448288" y="1151725"/>
            <a:ext cx="66079" cy="277000"/>
            <a:chOff x="9626529" y="1740831"/>
            <a:chExt cx="259151" cy="94873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52ED49-EC3D-4F81-8719-A9110E68BAF4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E1406EE-5FCB-4642-88D4-A73A584729E6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C9FC81-782A-46FA-8F2C-AA472986D7A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B42911-E7B8-48BE-8C58-B96EC234B0D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B1157B-1F12-4EC3-96B2-0E7E9FF2835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5D3425-00FF-46F1-9B0E-CBF42C1035F3}"/>
              </a:ext>
            </a:extLst>
          </p:cNvPr>
          <p:cNvSpPr txBox="1"/>
          <p:nvPr/>
        </p:nvSpPr>
        <p:spPr>
          <a:xfrm>
            <a:off x="583634" y="2925110"/>
            <a:ext cx="3724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Post-processing </a:t>
            </a:r>
            <a:r>
              <a:rPr lang="ko-KR" altLang="en-US" sz="2000" dirty="0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부분 보완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FE89D2-6A1A-43DC-B0A7-3CE6B6F0C418}"/>
              </a:ext>
            </a:extLst>
          </p:cNvPr>
          <p:cNvGrpSpPr/>
          <p:nvPr/>
        </p:nvGrpSpPr>
        <p:grpSpPr>
          <a:xfrm>
            <a:off x="448288" y="2987001"/>
            <a:ext cx="66079" cy="277000"/>
            <a:chOff x="9626529" y="1740831"/>
            <a:chExt cx="259151" cy="9487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DF3C262-468B-4C4E-A3BE-D65E9A890B21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49FB972-AFFE-49CE-9ECC-2D0C464FA502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37D86D1-0C83-49BE-9DD7-DFF1C41041A3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7191CFB-58C7-4EAE-8D81-3A2AD4A2F799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B9BD086-E598-4D90-ABDA-C7F93EBD8EFF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pic>
        <p:nvPicPr>
          <p:cNvPr id="23" name="Picture 4">
            <a:extLst>
              <a:ext uri="{FF2B5EF4-FFF2-40B4-BE49-F238E27FC236}">
                <a16:creationId xmlns:a16="http://schemas.microsoft.com/office/drawing/2014/main" id="{48A9C2A3-154E-4F64-A4DC-D7CAC2BC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84" y="2532746"/>
            <a:ext cx="6149428" cy="345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A8FC3C-08D5-47F0-BD00-07DAA82DFC32}"/>
              </a:ext>
            </a:extLst>
          </p:cNvPr>
          <p:cNvSpPr txBox="1"/>
          <p:nvPr/>
        </p:nvSpPr>
        <p:spPr>
          <a:xfrm>
            <a:off x="583634" y="3429000"/>
            <a:ext cx="4791006" cy="255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직사각형이 아닌 방의 경우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내부 구조가 제대로 구현되지 않는 경우가 종종 있음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이는 모든 벽면이 수직한다는 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가정의 문제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 점에 대해 세 모서리가 직교하지 않는 공간에 대해 보완해보고자 함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373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4AFF71-BB03-4803-A106-FD6E2146BD4C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A93526-30CF-476A-B8A7-E93D2291983E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356CC-5E63-419C-AE66-FB25A29FC41C}"/>
              </a:ext>
            </a:extLst>
          </p:cNvPr>
          <p:cNvSpPr txBox="1"/>
          <p:nvPr/>
        </p:nvSpPr>
        <p:spPr>
          <a:xfrm>
            <a:off x="3235335" y="3033760"/>
            <a:ext cx="573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 w="15875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THANK YOU</a:t>
            </a:r>
            <a:endParaRPr lang="ko-KR" altLang="en-US" sz="3600" dirty="0">
              <a:ln w="15875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29FB-FDC3-4D63-BB58-4AC1946C9424}"/>
              </a:ext>
            </a:extLst>
          </p:cNvPr>
          <p:cNvSpPr txBox="1"/>
          <p:nvPr/>
        </p:nvSpPr>
        <p:spPr>
          <a:xfrm>
            <a:off x="3235335" y="368009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 w="15875"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21.08.26</a:t>
            </a:r>
            <a:endParaRPr lang="ko-KR" altLang="en-US" sz="1600" dirty="0">
              <a:ln w="15875"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F64C05C-703C-43A0-80EE-43118756D299}"/>
              </a:ext>
            </a:extLst>
          </p:cNvPr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7FAEDB-9B85-4B49-B6C9-AE263BCE26F7}"/>
              </a:ext>
            </a:extLst>
          </p:cNvPr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37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91641" y="555477"/>
            <a:ext cx="1401512" cy="5768411"/>
          </a:xfrm>
          <a:prstGeom prst="rect">
            <a:avLst/>
          </a:prstGeom>
          <a:noFill/>
          <a:ln w="19050"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7A8DA5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896" y="3238856"/>
            <a:ext cx="1286409" cy="3503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896" y="3122990"/>
            <a:ext cx="155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E4E4E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IN</a:t>
            </a:r>
            <a:r>
              <a:rPr lang="en-US" altLang="ko-KR" sz="32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7A8DA5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</a:t>
            </a:r>
            <a:r>
              <a:rPr lang="en-US" altLang="ko-KR" sz="32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4E4E4E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EX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45810" y="815361"/>
            <a:ext cx="2725832" cy="512989"/>
            <a:chOff x="4175933" y="994823"/>
            <a:chExt cx="2725832" cy="512989"/>
          </a:xfrm>
        </p:grpSpPr>
        <p:sp>
          <p:nvSpPr>
            <p:cNvPr id="16" name="직사각형 15"/>
            <p:cNvSpPr/>
            <p:nvPr/>
          </p:nvSpPr>
          <p:spPr>
            <a:xfrm>
              <a:off x="4175933" y="9948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7564" y="1027297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4906" y="1077623"/>
              <a:ext cx="2006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HorizonNet</a:t>
              </a:r>
              <a:r>
                <a:rPr lang="en-US" altLang="ko-KR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 </a:t>
              </a:r>
              <a:r>
                <a:rPr lang="ko-KR" altLang="en-US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설명</a:t>
              </a:r>
              <a:endParaRPr lang="en-US" altLang="ko-KR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45810" y="2148780"/>
            <a:ext cx="2844693" cy="512989"/>
            <a:chOff x="4175933" y="2701023"/>
            <a:chExt cx="2844693" cy="512989"/>
          </a:xfrm>
        </p:grpSpPr>
        <p:sp>
          <p:nvSpPr>
            <p:cNvPr id="17" name="직사각형 16"/>
            <p:cNvSpPr/>
            <p:nvPr/>
          </p:nvSpPr>
          <p:spPr>
            <a:xfrm>
              <a:off x="4175933" y="27010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7564" y="272497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89480" y="2774455"/>
              <a:ext cx="2131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비교</a:t>
              </a:r>
              <a:endParaRPr lang="en-US" altLang="ko-KR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45810" y="3544577"/>
            <a:ext cx="3196348" cy="512989"/>
            <a:chOff x="4175933" y="3638944"/>
            <a:chExt cx="3196348" cy="512989"/>
          </a:xfrm>
        </p:grpSpPr>
        <p:sp>
          <p:nvSpPr>
            <p:cNvPr id="18" name="직사각형 17"/>
            <p:cNvSpPr/>
            <p:nvPr/>
          </p:nvSpPr>
          <p:spPr>
            <a:xfrm>
              <a:off x="4175933" y="363894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7564" y="366520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4906" y="3708932"/>
              <a:ext cx="247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Training Model </a:t>
              </a:r>
              <a:r>
                <a:rPr lang="ko-KR" altLang="en-US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만들기</a:t>
              </a:r>
              <a:endParaRPr lang="en-US" altLang="ko-KR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45810" y="4909186"/>
            <a:ext cx="3276248" cy="512989"/>
            <a:chOff x="4175933" y="4576864"/>
            <a:chExt cx="3276248" cy="512989"/>
          </a:xfrm>
        </p:grpSpPr>
        <p:sp>
          <p:nvSpPr>
            <p:cNvPr id="19" name="직사각형 18"/>
            <p:cNvSpPr/>
            <p:nvPr/>
          </p:nvSpPr>
          <p:spPr>
            <a:xfrm>
              <a:off x="4175933" y="457686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564" y="460543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7A8DA5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4907" y="4644255"/>
              <a:ext cx="255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393E46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rPr>
                <a:t>추 후 할 일</a:t>
              </a:r>
              <a:endParaRPr lang="en-US" altLang="ko-KR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359357" y="2592380"/>
            <a:ext cx="200685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Training Model </a:t>
            </a:r>
            <a:r>
              <a:rPr lang="ko-KR" altLang="en-US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1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</a:t>
            </a:r>
            <a:r>
              <a:rPr lang="en-US" altLang="ko-KR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종류 비교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Epoch, </a:t>
            </a:r>
            <a:r>
              <a:rPr lang="en-US" altLang="ko-KR" sz="1100" spc="-1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1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B3A28E2-728C-453A-96F8-1E24FBE9303F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7F6EC48-9220-4270-8A58-B9E6E881C831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B22646-27E3-48E3-B33A-912F9D9C725C}"/>
              </a:ext>
            </a:extLst>
          </p:cNvPr>
          <p:cNvGrpSpPr/>
          <p:nvPr/>
        </p:nvGrpSpPr>
        <p:grpSpPr>
          <a:xfrm>
            <a:off x="2888917" y="3142655"/>
            <a:ext cx="1061165" cy="554479"/>
            <a:chOff x="1059465" y="0"/>
            <a:chExt cx="1061165" cy="554479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8420442A-33DA-4AE1-B66A-F16CE7D6D4FA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B6AC3AC-D8A0-4095-BC68-78F140B87288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717375C3-0A68-4BE6-8FDB-078BFDF701A0}"/>
                </a:ext>
              </a:extLst>
            </p:cNvPr>
            <p:cNvSpPr/>
            <p:nvPr/>
          </p:nvSpPr>
          <p:spPr>
            <a:xfrm>
              <a:off x="1907187" y="0"/>
              <a:ext cx="213443" cy="55447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C8F28557-BC59-4012-B158-7B0BA9064F2D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654A53CF-2869-4492-811F-A1BAEB809429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FD4130E-3976-476B-B1EE-A309ABBA373F}"/>
              </a:ext>
            </a:extLst>
          </p:cNvPr>
          <p:cNvSpPr txBox="1"/>
          <p:nvPr/>
        </p:nvSpPr>
        <p:spPr>
          <a:xfrm>
            <a:off x="6359356" y="3965228"/>
            <a:ext cx="2266483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방법과 데이터셋 구성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결과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한계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895330-12ED-4478-8FD5-730E0E7263BC}"/>
              </a:ext>
            </a:extLst>
          </p:cNvPr>
          <p:cNvSpPr txBox="1"/>
          <p:nvPr/>
        </p:nvSpPr>
        <p:spPr>
          <a:xfrm>
            <a:off x="6359357" y="1218637"/>
            <a:ext cx="2006858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의 정의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순서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4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587021" y="4101174"/>
            <a:ext cx="26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800" spc="-15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800" spc="-15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설명</a:t>
            </a:r>
            <a:endParaRPr lang="en-US" altLang="ko-KR" sz="1800" spc="-15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</a:t>
            </a:r>
            <a:endParaRPr lang="ko-KR" altLang="en-US" sz="20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BF17FF-606C-4644-842C-CF2A12C28ABF}"/>
              </a:ext>
            </a:extLst>
          </p:cNvPr>
          <p:cNvSpPr txBox="1"/>
          <p:nvPr/>
        </p:nvSpPr>
        <p:spPr>
          <a:xfrm>
            <a:off x="8620715" y="4550081"/>
            <a:ext cx="200685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의 정의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순서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77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68930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설명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D125A-D136-42F5-A920-C60BFFE615A0}"/>
              </a:ext>
            </a:extLst>
          </p:cNvPr>
          <p:cNvSpPr txBox="1"/>
          <p:nvPr/>
        </p:nvSpPr>
        <p:spPr>
          <a:xfrm>
            <a:off x="973699" y="1142868"/>
            <a:ext cx="21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n w="12700">
                  <a:solidFill>
                    <a:schemeClr val="tx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en-US" altLang="ko-KR" sz="2000" dirty="0">
              <a:ln w="12700">
                <a:solidFill>
                  <a:schemeClr val="tx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7D34F-E192-43EA-B79B-F9DFF41B4769}"/>
              </a:ext>
            </a:extLst>
          </p:cNvPr>
          <p:cNvSpPr txBox="1"/>
          <p:nvPr/>
        </p:nvSpPr>
        <p:spPr>
          <a:xfrm>
            <a:off x="872099" y="1691138"/>
            <a:ext cx="78730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가정을 기반으로 하여 짧은 시간에 방의 구조를 추측하는 방법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을 이용하여 </a:t>
            </a:r>
            <a:r>
              <a:rPr lang="ko-KR" altLang="en-US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단일 파노라마 이미지로 </a:t>
            </a:r>
            <a:r>
              <a:rPr lang="en-US" altLang="ko-KR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3D</a:t>
            </a:r>
            <a:r>
              <a:rPr lang="ko-KR" altLang="en-US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Room</a:t>
            </a:r>
            <a:r>
              <a:rPr lang="ko-KR" altLang="en-US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en-US" altLang="ko-KR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Layout</a:t>
            </a:r>
            <a:r>
              <a:rPr lang="ko-KR" altLang="en-US" sz="1600" dirty="0">
                <a:ln w="12700"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을 추정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할 수 있음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6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61D8D4-8184-4328-9818-0477329B3486}"/>
              </a:ext>
            </a:extLst>
          </p:cNvPr>
          <p:cNvSpPr txBox="1"/>
          <p:nvPr/>
        </p:nvSpPr>
        <p:spPr>
          <a:xfrm>
            <a:off x="130275" y="6445625"/>
            <a:ext cx="8015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Manhattan World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: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영상에 나타나는 평면들은 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3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차원상에서 서로 직교하는 평면들 로만 이루어져 있다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0DBB769-261C-4F0A-9678-2E763198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02510" y="3490442"/>
            <a:ext cx="3615791" cy="2353009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D725603-277A-42BB-9658-E531632C4C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3634001"/>
            <a:ext cx="3934650" cy="19673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ED8F380-CEA1-4D52-B4A1-E893141E610B}"/>
              </a:ext>
            </a:extLst>
          </p:cNvPr>
          <p:cNvGrpSpPr/>
          <p:nvPr/>
        </p:nvGrpSpPr>
        <p:grpSpPr>
          <a:xfrm>
            <a:off x="838352" y="1204759"/>
            <a:ext cx="66079" cy="277000"/>
            <a:chOff x="9626529" y="1740831"/>
            <a:chExt cx="259151" cy="948737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52ED49-EC3D-4F81-8719-A9110E68BAF4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E1406EE-5FCB-4642-88D4-A73A584729E6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0C9FC81-782A-46FA-8F2C-AA472986D7A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B42911-E7B8-48BE-8C58-B96EC234B0D4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6B1157B-1F12-4EC3-96B2-0E7E9FF28352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7BE29B99-57A2-43DC-B7B5-6B5CA8ACC260}"/>
              </a:ext>
            </a:extLst>
          </p:cNvPr>
          <p:cNvSpPr/>
          <p:nvPr/>
        </p:nvSpPr>
        <p:spPr>
          <a:xfrm>
            <a:off x="5493429" y="4287520"/>
            <a:ext cx="508000" cy="711200"/>
          </a:xfrm>
          <a:prstGeom prst="chevron">
            <a:avLst/>
          </a:prstGeom>
          <a:solidFill>
            <a:srgbClr val="E2E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1CDAF"/>
              </a:solidFill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765FDB92-EFD8-45DF-8B1E-96AFCFFEC171}"/>
              </a:ext>
            </a:extLst>
          </p:cNvPr>
          <p:cNvSpPr/>
          <p:nvPr/>
        </p:nvSpPr>
        <p:spPr>
          <a:xfrm>
            <a:off x="5936573" y="4287520"/>
            <a:ext cx="508000" cy="711200"/>
          </a:xfrm>
          <a:prstGeom prst="chevron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갈매기형 수장 55">
            <a:extLst>
              <a:ext uri="{FF2B5EF4-FFF2-40B4-BE49-F238E27FC236}">
                <a16:creationId xmlns:a16="http://schemas.microsoft.com/office/drawing/2014/main" id="{8856781E-89D4-45DE-85A6-957C34270707}"/>
              </a:ext>
            </a:extLst>
          </p:cNvPr>
          <p:cNvSpPr/>
          <p:nvPr/>
        </p:nvSpPr>
        <p:spPr>
          <a:xfrm>
            <a:off x="6364478" y="4287520"/>
            <a:ext cx="508000" cy="711200"/>
          </a:xfrm>
          <a:prstGeom prst="chevron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17035AA-33B5-473B-808C-9C32ED5BCCEA}"/>
              </a:ext>
            </a:extLst>
          </p:cNvPr>
          <p:cNvSpPr txBox="1"/>
          <p:nvPr/>
        </p:nvSpPr>
        <p:spPr>
          <a:xfrm>
            <a:off x="10525760" y="27809"/>
            <a:ext cx="1603359" cy="3154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spc="-15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의 정의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32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C3489D57-65C9-42B7-8455-EFA53A497704}"/>
              </a:ext>
            </a:extLst>
          </p:cNvPr>
          <p:cNvSpPr/>
          <p:nvPr/>
        </p:nvSpPr>
        <p:spPr>
          <a:xfrm>
            <a:off x="5764192" y="944880"/>
            <a:ext cx="6030226" cy="5608320"/>
          </a:xfrm>
          <a:prstGeom prst="rect">
            <a:avLst/>
          </a:prstGeom>
          <a:noFill/>
          <a:ln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6658EF-DD33-4EDE-A4A8-20F3BC51BA20}"/>
              </a:ext>
            </a:extLst>
          </p:cNvPr>
          <p:cNvSpPr/>
          <p:nvPr/>
        </p:nvSpPr>
        <p:spPr>
          <a:xfrm>
            <a:off x="365998" y="944880"/>
            <a:ext cx="4876800" cy="5608320"/>
          </a:xfrm>
          <a:prstGeom prst="rect">
            <a:avLst/>
          </a:prstGeom>
          <a:noFill/>
          <a:ln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설명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546080" y="31656"/>
            <a:ext cx="160335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순서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A7F8F0-ACFB-4DA1-842C-E5EB2B818473}"/>
              </a:ext>
            </a:extLst>
          </p:cNvPr>
          <p:cNvSpPr/>
          <p:nvPr/>
        </p:nvSpPr>
        <p:spPr>
          <a:xfrm>
            <a:off x="7634717" y="796507"/>
            <a:ext cx="2419039" cy="444101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1. Pre-processing</a:t>
            </a:r>
            <a:endParaRPr lang="ko-KR" altLang="en-US" dirty="0">
              <a:ln>
                <a:solidFill>
                  <a:schemeClr val="bg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CE7AF6C-CD70-4454-ACA8-110A5B071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1059" y="498241"/>
            <a:ext cx="5323359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preprocess.py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img_glob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lang="en-US" altLang="ko-KR" sz="1000" dirty="0">
                <a:solidFill>
                  <a:srgbClr val="24292E"/>
                </a:solidFill>
                <a:latin typeface="Century" panose="02040604050505020304" pitchFamily="18" charset="0"/>
                <a:ea typeface="Fira Mono"/>
              </a:rPr>
              <a:t>demo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.png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output_dir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preprocessed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3DCFAE-BD1D-4431-B19C-70916CAEEB85}"/>
              </a:ext>
            </a:extLst>
          </p:cNvPr>
          <p:cNvSpPr/>
          <p:nvPr/>
        </p:nvSpPr>
        <p:spPr>
          <a:xfrm>
            <a:off x="1981679" y="796507"/>
            <a:ext cx="1645439" cy="444101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Input</a:t>
            </a:r>
            <a:endParaRPr lang="ko-KR" altLang="en-US" dirty="0">
              <a:ln>
                <a:solidFill>
                  <a:schemeClr val="bg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9788B7-65D2-4470-92FD-91792001B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1555487"/>
            <a:ext cx="3747026" cy="18735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3433FA-EAA9-4DAB-87FE-5A928EA09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11" y="3887232"/>
            <a:ext cx="2141910" cy="24248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67E31C-E410-4ED2-8715-4670DE3C4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46" y="1775894"/>
            <a:ext cx="3153954" cy="15769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82E2A9-2266-461D-A3CD-5189090A64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94" y="4266381"/>
            <a:ext cx="3747026" cy="187351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05928FB-705E-4B50-83BC-EC98EA4056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221" y="1979205"/>
            <a:ext cx="2319687" cy="10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08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1C76E6-B226-4BF5-9E3D-A78AD625F488}"/>
              </a:ext>
            </a:extLst>
          </p:cNvPr>
          <p:cNvSpPr/>
          <p:nvPr/>
        </p:nvSpPr>
        <p:spPr>
          <a:xfrm>
            <a:off x="1412241" y="3814131"/>
            <a:ext cx="2651760" cy="2654147"/>
          </a:xfrm>
          <a:prstGeom prst="rect">
            <a:avLst/>
          </a:prstGeom>
          <a:solidFill>
            <a:srgbClr val="94B5C1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3489D57-65C9-42B7-8455-EFA53A497704}"/>
              </a:ext>
            </a:extLst>
          </p:cNvPr>
          <p:cNvSpPr/>
          <p:nvPr/>
        </p:nvSpPr>
        <p:spPr>
          <a:xfrm>
            <a:off x="5764192" y="1337096"/>
            <a:ext cx="6030226" cy="5216103"/>
          </a:xfrm>
          <a:prstGeom prst="rect">
            <a:avLst/>
          </a:prstGeom>
          <a:noFill/>
          <a:ln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6658EF-DD33-4EDE-A4A8-20F3BC51BA20}"/>
              </a:ext>
            </a:extLst>
          </p:cNvPr>
          <p:cNvSpPr/>
          <p:nvPr/>
        </p:nvSpPr>
        <p:spPr>
          <a:xfrm>
            <a:off x="365998" y="1337096"/>
            <a:ext cx="4876800" cy="5216104"/>
          </a:xfrm>
          <a:prstGeom prst="rect">
            <a:avLst/>
          </a:prstGeom>
          <a:noFill/>
          <a:ln>
            <a:solidFill>
              <a:srgbClr val="94B5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설명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546080" y="31656"/>
            <a:ext cx="160335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실행 순서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34B955D-10A0-4211-AED5-CA989380B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73" y="544487"/>
            <a:ext cx="522271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python preprocess.py --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img_glob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mydataset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/train/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/demo.png --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output_dir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lang="en-US" altLang="ko-KR" sz="900" dirty="0" err="1">
                <a:solidFill>
                  <a:srgbClr val="24292E"/>
                </a:solidFill>
                <a:latin typeface="Century" panose="02040604050505020304" pitchFamily="18" charset="0"/>
                <a:ea typeface="Fira Mono"/>
              </a:rPr>
              <a:t>my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dataset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/preprocessed --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rgbonly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" panose="020406040505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C67D8C-C7F1-474C-8F8A-F98AB23843D2}"/>
              </a:ext>
            </a:extLst>
          </p:cNvPr>
          <p:cNvSpPr/>
          <p:nvPr/>
        </p:nvSpPr>
        <p:spPr>
          <a:xfrm>
            <a:off x="7483692" y="1157220"/>
            <a:ext cx="2591226" cy="444101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3. Layout 3D  Viewer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FCCEC87-CB66-493F-92C5-57A14BA3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648" y="575607"/>
            <a:ext cx="5222718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python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layout_viewer.py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preprocessed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/demo_aligned_rgb.png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layout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inferenced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demo_aligned_rgb.json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ignore_ceiling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vis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269A0A-30F1-41D9-BD41-E46355013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4"/>
          <a:stretch/>
        </p:blipFill>
        <p:spPr>
          <a:xfrm>
            <a:off x="7934961" y="1860182"/>
            <a:ext cx="3769706" cy="32176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38070C-81E6-4B22-BDFB-65C9B0E3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3" y="3884897"/>
            <a:ext cx="2591227" cy="245130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549F7-15F5-47AC-A873-8A0C76AA5D5C}"/>
              </a:ext>
            </a:extLst>
          </p:cNvPr>
          <p:cNvSpPr/>
          <p:nvPr/>
        </p:nvSpPr>
        <p:spPr>
          <a:xfrm>
            <a:off x="617486" y="1157220"/>
            <a:ext cx="4287914" cy="444101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dirty="0">
                <a:ln>
                  <a:solidFill>
                    <a:schemeClr val="bg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2. Estimating layout with </a:t>
            </a:r>
            <a:r>
              <a:rPr lang="en-US" altLang="ko-KR" sz="1700" dirty="0" err="1">
                <a:ln>
                  <a:solidFill>
                    <a:schemeClr val="bg1"/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endParaRPr lang="ko-KR" altLang="en-US" sz="1700" dirty="0">
              <a:ln>
                <a:solidFill>
                  <a:schemeClr val="bg1"/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9F0A3-C282-4CCC-B223-E4CA9595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7" y="1717669"/>
            <a:ext cx="3704643" cy="19680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67C250-7271-4A77-8EC3-4229F1CDBF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8" t="2410" r="4251" b="41984"/>
          <a:stretch/>
        </p:blipFill>
        <p:spPr>
          <a:xfrm>
            <a:off x="1495244" y="3916116"/>
            <a:ext cx="2486650" cy="1280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D5932-9B73-4F81-8E17-5C93225BB6F9}"/>
                  </a:ext>
                </a:extLst>
              </p:cNvPr>
              <p:cNvSpPr txBox="1"/>
              <p:nvPr/>
            </p:nvSpPr>
            <p:spPr>
              <a:xfrm>
                <a:off x="1953840" y="5371917"/>
                <a:ext cx="1615206" cy="85158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b="0" i="1" smtClean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</m:t>
                    </m:r>
                    <m:r>
                      <a:rPr lang="ko-KR" altLang="en-US" sz="1100" i="1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벽</m:t>
                    </m:r>
                  </m:oMath>
                </a14:m>
                <a:r>
                  <a:rPr lang="en-US" altLang="ko-KR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1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tx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b="0" i="1" smtClean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</m:t>
                    </m:r>
                    <m:r>
                      <a:rPr lang="ko-KR" altLang="en-US" sz="1100" i="1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바</m:t>
                    </m:r>
                  </m:oMath>
                </a14:m>
                <a:r>
                  <a:rPr lang="ko-KR" altLang="en-US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닥</a:t>
                </a:r>
                <a:r>
                  <a:rPr lang="en-US" altLang="ko-KR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1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tx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ln>
                              <a:solidFill>
                                <a:srgbClr val="404040">
                                  <a:alpha val="30000"/>
                                </a:srgbClr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apo금빛나루" panose="02000500000000000000" pitchFamily="2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b="0" i="1" smtClean="0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 : </m:t>
                    </m:r>
                    <m:r>
                      <a:rPr lang="ko-KR" altLang="en-US" sz="1100" i="1">
                        <a:ln>
                          <a:solidFill>
                            <a:srgbClr val="404040">
                              <a:alpha val="30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apo금빛나루" panose="02000500000000000000" pitchFamily="2" charset="-127"/>
                      </a:rPr>
                      <m:t>천</m:t>
                    </m:r>
                  </m:oMath>
                </a14:m>
                <a:r>
                  <a:rPr lang="ko-KR" altLang="en-US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장</a:t>
                </a:r>
                <a:r>
                  <a:rPr lang="en-US" altLang="ko-KR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-</a:t>
                </a:r>
                <a:r>
                  <a:rPr lang="ko-KR" altLang="en-US" sz="1100" dirty="0">
                    <a:ln>
                      <a:solidFill>
                        <a:srgbClr val="404040">
                          <a:alpha val="30000"/>
                        </a:srgbClr>
                      </a:solidFill>
                    </a:ln>
                    <a:solidFill>
                      <a:schemeClr val="tx1"/>
                    </a:solidFill>
                    <a:latin typeface="Mapo금빛나루" panose="02000500000000000000" pitchFamily="2" charset="-127"/>
                    <a:ea typeface="Mapo금빛나루" panose="02000500000000000000" pitchFamily="2" charset="-127"/>
                  </a:rPr>
                  <a:t>벽 경계</a:t>
                </a:r>
                <a:endParaRPr lang="en-US" altLang="ko-KR" sz="1100" dirty="0">
                  <a:ln>
                    <a:solidFill>
                      <a:srgbClr val="404040">
                        <a:alpha val="30000"/>
                      </a:srgbClr>
                    </a:solidFill>
                  </a:ln>
                  <a:solidFill>
                    <a:schemeClr val="tx1"/>
                  </a:solidFill>
                  <a:latin typeface="Mapo금빛나루" panose="02000500000000000000" pitchFamily="2" charset="-127"/>
                  <a:ea typeface="Mapo금빛나루" panose="02000500000000000000" pitchFamily="2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4D5932-9B73-4F81-8E17-5C93225B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40" y="5371917"/>
                <a:ext cx="1615206" cy="851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2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0" y="672483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1.  </a:t>
            </a:r>
            <a:r>
              <a:rPr lang="en-US" altLang="ko-KR" sz="1600" spc="-150" dirty="0" err="1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HorizonNet</a:t>
            </a:r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설명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546080" y="31656"/>
            <a:ext cx="160335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훈련 방법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34B955D-10A0-4211-AED5-CA989380B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04" y="3519419"/>
            <a:ext cx="10103593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python preprocess.py --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img_glob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mydataset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/train/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/pano_01.png --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output_dir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lang="en-US" altLang="ko-KR" sz="1400" dirty="0" err="1">
                <a:solidFill>
                  <a:srgbClr val="24292E"/>
                </a:solidFill>
                <a:latin typeface="Century" panose="02040604050505020304" pitchFamily="18" charset="0"/>
                <a:ea typeface="Fira Mono"/>
              </a:rPr>
              <a:t>my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dataset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/preprocessed --</a:t>
            </a:r>
            <a:r>
              <a:rPr kumimoji="0" lang="en-US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rgbonly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" panose="02040604050505020304" pitchFamily="18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FCCEC87-CB66-493F-92C5-57A14BA3F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70" y="4578366"/>
            <a:ext cx="11052859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python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layout_viewer.py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preprocessed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/demo_aligned_rgb.png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layout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assets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inferenced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/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demo_aligned_rgb.json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ignore_ceiling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 --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entury" panose="02040604050505020304" pitchFamily="18" charset="0"/>
                <a:ea typeface="Fira Mono"/>
              </a:rPr>
              <a:t>vis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" panose="02040604050505020304" pitchFamily="18" charset="0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E4928-2CED-4C04-A467-982C749C2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88" y="1113970"/>
            <a:ext cx="3437611" cy="17188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F48B1A-C154-4AEC-BF99-81FF493B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167" y="746674"/>
            <a:ext cx="1670445" cy="240351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5E831F5-422C-42D9-A44F-CE57FB110CD5}"/>
              </a:ext>
            </a:extLst>
          </p:cNvPr>
          <p:cNvGrpSpPr/>
          <p:nvPr/>
        </p:nvGrpSpPr>
        <p:grpSpPr>
          <a:xfrm>
            <a:off x="475526" y="3212021"/>
            <a:ext cx="66079" cy="277000"/>
            <a:chOff x="9626529" y="1740831"/>
            <a:chExt cx="259151" cy="94873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05D1EBE-B86A-4C47-82D3-0AD6862A65ED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CE8A747-F281-4EC0-8ECA-3F3D540A0989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98743F8-E958-423E-A169-96B37E106977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DD0052-1496-4DFE-B0A3-5ACEC1E81CB6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F44255B-E883-4715-9177-2E753BFEB9AF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2BDA768-12D3-447C-A6A7-EE75A3892FD9}"/>
              </a:ext>
            </a:extLst>
          </p:cNvPr>
          <p:cNvGrpSpPr/>
          <p:nvPr/>
        </p:nvGrpSpPr>
        <p:grpSpPr>
          <a:xfrm>
            <a:off x="475525" y="4222764"/>
            <a:ext cx="66079" cy="277000"/>
            <a:chOff x="9626529" y="1740831"/>
            <a:chExt cx="259151" cy="9487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5F7581D-E754-42A1-A737-489D6FC7A4E9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55FAEE5-0691-4C2B-80E0-303D8DD5B01E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C2F4EA6-C672-4C4F-A747-2771A0FD3A58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D88B62F-CE37-4F16-9621-3C59A0858BAA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723CF9B-2959-4763-B6E4-52D107BBB9EA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76F5A6F-E708-49D2-885F-A2C2FD0474E5}"/>
              </a:ext>
            </a:extLst>
          </p:cNvPr>
          <p:cNvGrpSpPr/>
          <p:nvPr/>
        </p:nvGrpSpPr>
        <p:grpSpPr>
          <a:xfrm>
            <a:off x="475526" y="746938"/>
            <a:ext cx="66079" cy="277000"/>
            <a:chOff x="9626529" y="1740831"/>
            <a:chExt cx="259151" cy="94873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987DA42-FB64-46D7-9CF8-C33CD7798AB3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A3592A-7A7F-4745-A264-5A3EA91F525B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6BFC1EB-674C-4501-8D3E-B802035B8538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94D6CAD-095B-4264-94A7-756A22F73F02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A19B4E-DD9C-4BCA-BFFB-5FF3421F7E26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22686B5-19CE-4E7E-8764-042F77E3607C}"/>
              </a:ext>
            </a:extLst>
          </p:cNvPr>
          <p:cNvSpPr txBox="1"/>
          <p:nvPr/>
        </p:nvSpPr>
        <p:spPr>
          <a:xfrm>
            <a:off x="574643" y="717440"/>
            <a:ext cx="216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9525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준비물</a:t>
            </a:r>
            <a:endParaRPr lang="en-US" altLang="ko-KR" dirty="0">
              <a:ln w="9525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3E0BC2-0CF1-4F6E-94E8-E0E5F035F2FF}"/>
              </a:ext>
            </a:extLst>
          </p:cNvPr>
          <p:cNvSpPr txBox="1"/>
          <p:nvPr/>
        </p:nvSpPr>
        <p:spPr>
          <a:xfrm>
            <a:off x="574643" y="3157058"/>
            <a:ext cx="216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 w="9525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전처리</a:t>
            </a:r>
            <a:endParaRPr lang="en-US" altLang="ko-KR" dirty="0">
              <a:ln w="9525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E40AE2-5758-4F9B-B197-2BE185B7C262}"/>
              </a:ext>
            </a:extLst>
          </p:cNvPr>
          <p:cNvSpPr txBox="1"/>
          <p:nvPr/>
        </p:nvSpPr>
        <p:spPr>
          <a:xfrm>
            <a:off x="574643" y="4197310"/>
            <a:ext cx="216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9525">
                  <a:solidFill>
                    <a:schemeClr val="tx1">
                      <a:alpha val="6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훈련</a:t>
            </a:r>
            <a:endParaRPr lang="en-US" altLang="ko-KR" dirty="0">
              <a:ln w="9525">
                <a:solidFill>
                  <a:schemeClr val="tx1">
                    <a:alpha val="6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E1E96B-346F-4ABD-9B62-3CB75BE9A24E}"/>
              </a:ext>
            </a:extLst>
          </p:cNvPr>
          <p:cNvSpPr txBox="1"/>
          <p:nvPr/>
        </p:nvSpPr>
        <p:spPr>
          <a:xfrm>
            <a:off x="8514731" y="5041810"/>
            <a:ext cx="3107698" cy="1231106"/>
          </a:xfrm>
          <a:prstGeom prst="rect">
            <a:avLst/>
          </a:prstGeom>
          <a:solidFill>
            <a:srgbClr val="94B5C1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ko-KR" altLang="en-US" sz="145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중요 </a:t>
            </a:r>
            <a:r>
              <a:rPr lang="en-US" altLang="ko-KR" sz="1450" b="1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Arguments</a:t>
            </a:r>
          </a:p>
          <a:p>
            <a:endParaRPr lang="en-US" altLang="ko-KR" sz="16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-- backbone :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네트워크 종류</a:t>
            </a:r>
            <a:endParaRPr lang="en-US" altLang="ko-KR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-- epoch : epoch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횟수</a:t>
            </a:r>
            <a:endParaRPr lang="en-US" altLang="ko-KR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-- </a:t>
            </a:r>
            <a:r>
              <a:rPr lang="en-US" altLang="ko-KR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: </a:t>
            </a:r>
            <a:r>
              <a:rPr lang="en-US" altLang="ko-KR" sz="1400" dirty="0" err="1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조절</a:t>
            </a:r>
            <a:r>
              <a:rPr lang="en-US" altLang="ko-KR" sz="14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endParaRPr lang="ko-KR" altLang="en-US" sz="14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C4448F-E4B6-4665-AE50-72E913036A58}"/>
              </a:ext>
            </a:extLst>
          </p:cNvPr>
          <p:cNvSpPr txBox="1"/>
          <p:nvPr/>
        </p:nvSpPr>
        <p:spPr>
          <a:xfrm>
            <a:off x="0" y="6297304"/>
            <a:ext cx="1162242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 :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모든 학습 데이터 셋을 학습하는 횟수</a:t>
            </a:r>
            <a:endParaRPr lang="en-US" altLang="ko-KR" sz="105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r>
              <a:rPr lang="en-US" altLang="ko-KR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: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메모리의 한계와 속도 저하 때문에 대부분의 경우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,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한 번의 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epoch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에서 모든 데이터를 한꺼번에 주지 않고 나누어 줌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이때</a:t>
            </a:r>
            <a:r>
              <a:rPr lang="en-US" altLang="ko-KR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05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나누어진 데이터 사이즈를 </a:t>
            </a:r>
            <a:r>
              <a:rPr lang="en-US" altLang="ko-KR" sz="105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endParaRPr lang="en-US" altLang="ko-KR" sz="1050" dirty="0">
              <a:ln>
                <a:solidFill>
                  <a:schemeClr val="tx1">
                    <a:alpha val="30000"/>
                  </a:scheme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495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133165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-1921" y="6728355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9984BC-A9BA-45A7-BADB-AEC26C177810}"/>
              </a:ext>
            </a:extLst>
          </p:cNvPr>
          <p:cNvSpPr txBox="1"/>
          <p:nvPr/>
        </p:nvSpPr>
        <p:spPr>
          <a:xfrm>
            <a:off x="8587021" y="4101174"/>
            <a:ext cx="268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800" spc="-15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429FEB-67B5-4749-91FA-3E0F652D25D8}"/>
              </a:ext>
            </a:extLst>
          </p:cNvPr>
          <p:cNvSpPr txBox="1"/>
          <p:nvPr/>
        </p:nvSpPr>
        <p:spPr>
          <a:xfrm>
            <a:off x="8239312" y="4083706"/>
            <a:ext cx="50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2</a:t>
            </a:r>
            <a:endParaRPr lang="ko-KR" altLang="en-US" sz="20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EA1E1E-BAA4-46F4-A947-FC2E307002F1}"/>
              </a:ext>
            </a:extLst>
          </p:cNvPr>
          <p:cNvCxnSpPr/>
          <p:nvPr/>
        </p:nvCxnSpPr>
        <p:spPr>
          <a:xfrm>
            <a:off x="324740" y="4307080"/>
            <a:ext cx="7682669" cy="0"/>
          </a:xfrm>
          <a:prstGeom prst="line">
            <a:avLst/>
          </a:prstGeom>
          <a:ln w="19050">
            <a:solidFill>
              <a:srgbClr val="7A8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3E37533-83C5-4F9C-BD14-89339F851894}"/>
              </a:ext>
            </a:extLst>
          </p:cNvPr>
          <p:cNvGrpSpPr/>
          <p:nvPr/>
        </p:nvGrpSpPr>
        <p:grpSpPr>
          <a:xfrm>
            <a:off x="8239312" y="3665576"/>
            <a:ext cx="718257" cy="369333"/>
            <a:chOff x="1059465" y="0"/>
            <a:chExt cx="1048209" cy="55447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118C7FC-140B-4328-9AB9-DF734A6D8045}"/>
                </a:ext>
              </a:extLst>
            </p:cNvPr>
            <p:cNvSpPr/>
            <p:nvPr/>
          </p:nvSpPr>
          <p:spPr>
            <a:xfrm>
              <a:off x="1478887" y="1"/>
              <a:ext cx="213443" cy="55447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5A3A6E-212A-40EE-93C0-204B7A6F0A7A}"/>
                </a:ext>
              </a:extLst>
            </p:cNvPr>
            <p:cNvSpPr/>
            <p:nvPr/>
          </p:nvSpPr>
          <p:spPr>
            <a:xfrm>
              <a:off x="1693037" y="1"/>
              <a:ext cx="213443" cy="55447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69C4F73-221B-461F-A6AF-A1C701944D3C}"/>
                </a:ext>
              </a:extLst>
            </p:cNvPr>
            <p:cNvSpPr/>
            <p:nvPr/>
          </p:nvSpPr>
          <p:spPr>
            <a:xfrm>
              <a:off x="1894231" y="0"/>
              <a:ext cx="213443" cy="554477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203EF09-D6E9-4F27-A13F-38ECF2908CD5}"/>
                </a:ext>
              </a:extLst>
            </p:cNvPr>
            <p:cNvSpPr/>
            <p:nvPr/>
          </p:nvSpPr>
          <p:spPr>
            <a:xfrm>
              <a:off x="1264737" y="1"/>
              <a:ext cx="213443" cy="554478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362E49-50F8-4735-B763-9BE50B59ED28}"/>
                </a:ext>
              </a:extLst>
            </p:cNvPr>
            <p:cNvSpPr/>
            <p:nvPr/>
          </p:nvSpPr>
          <p:spPr>
            <a:xfrm>
              <a:off x="1059465" y="1"/>
              <a:ext cx="213443" cy="554478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393E46">
                      <a:alpha val="30000"/>
                    </a:srgbClr>
                  </a:solidFill>
                </a:ln>
                <a:solidFill>
                  <a:schemeClr val="tx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CFE9061-E104-487C-BC0B-D8A6F1909D30}"/>
              </a:ext>
            </a:extLst>
          </p:cNvPr>
          <p:cNvSpPr txBox="1"/>
          <p:nvPr/>
        </p:nvSpPr>
        <p:spPr>
          <a:xfrm>
            <a:off x="8587021" y="4523030"/>
            <a:ext cx="2466802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Training Model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endParaRPr lang="en-US" altLang="ko-KR" sz="1400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NetWork</a:t>
            </a:r>
            <a:r>
              <a:rPr lang="en-US" altLang="ko-KR" sz="14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종류 비교</a:t>
            </a:r>
            <a:endParaRPr lang="en-US" altLang="ko-KR" sz="1400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Epoch, </a:t>
            </a:r>
            <a:r>
              <a:rPr lang="en-US" altLang="ko-KR" sz="14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Batch_size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93E46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93E46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2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277ED-728B-4A48-B1A7-52DE6C45FBAD}"/>
              </a:ext>
            </a:extLst>
          </p:cNvPr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rgbClr val="94B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82EC20-48D8-4A20-843F-8D3CF6DAF8F9}"/>
              </a:ext>
            </a:extLst>
          </p:cNvPr>
          <p:cNvSpPr/>
          <p:nvPr/>
        </p:nvSpPr>
        <p:spPr>
          <a:xfrm>
            <a:off x="0" y="6724893"/>
            <a:ext cx="12192000" cy="133165"/>
          </a:xfrm>
          <a:prstGeom prst="rect">
            <a:avLst/>
          </a:prstGeom>
          <a:solidFill>
            <a:srgbClr val="7A8D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2C58FF-D276-43F0-9275-22EA5C00FAE5}"/>
              </a:ext>
            </a:extLst>
          </p:cNvPr>
          <p:cNvSpPr txBox="1"/>
          <p:nvPr/>
        </p:nvSpPr>
        <p:spPr>
          <a:xfrm>
            <a:off x="0" y="9658"/>
            <a:ext cx="2113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2.  </a:t>
            </a:r>
            <a:r>
              <a:rPr lang="ko-KR" altLang="en-US" sz="1600" spc="-150" dirty="0">
                <a:ln w="6350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600" spc="-150" dirty="0">
              <a:ln w="6350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D5A30C-8CCD-4B20-94FD-5E490435FCF1}"/>
              </a:ext>
            </a:extLst>
          </p:cNvPr>
          <p:cNvSpPr txBox="1"/>
          <p:nvPr/>
        </p:nvSpPr>
        <p:spPr>
          <a:xfrm>
            <a:off x="10218198" y="31656"/>
            <a:ext cx="193124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Training Model </a:t>
            </a:r>
            <a:r>
              <a:rPr lang="ko-KR" altLang="en-US" sz="1400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비교</a:t>
            </a:r>
            <a:endParaRPr lang="en-US" altLang="ko-KR" sz="1400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B798BD8-4571-401E-AA2E-234AB6D67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26613"/>
              </p:ext>
            </p:extLst>
          </p:nvPr>
        </p:nvGraphicFramePr>
        <p:xfrm>
          <a:off x="312966" y="1407659"/>
          <a:ext cx="11533594" cy="512419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766797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766797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377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Panos2d3d.pth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Mapo금빛나루" panose="02000500000000000000" pitchFamily="2" charset="-127"/>
                          <a:ea typeface="Mapo금빛나루" panose="02000500000000000000" pitchFamily="2" charset="-127"/>
                        </a:rPr>
                        <a:t>St3d.pth</a:t>
                      </a:r>
                      <a:endParaRPr lang="ko-KR" altLang="en-US" sz="1400" b="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Mapo금빛나루" panose="02000500000000000000" pitchFamily="2" charset="-127"/>
                        <a:ea typeface="Mapo금빛나루" panose="020005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3735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37357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3">
            <a:extLst>
              <a:ext uri="{FF2B5EF4-FFF2-40B4-BE49-F238E27FC236}">
                <a16:creationId xmlns:a16="http://schemas.microsoft.com/office/drawing/2014/main" id="{BC8E8905-B586-471A-A662-1FCEDE9E4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80" y="1903388"/>
            <a:ext cx="3949880" cy="2098373"/>
          </a:xfrm>
          <a:prstGeom prst="rect">
            <a:avLst/>
          </a:prstGeom>
        </p:spPr>
      </p:pic>
      <p:pic>
        <p:nvPicPr>
          <p:cNvPr id="8" name="그림 5">
            <a:extLst>
              <a:ext uri="{FF2B5EF4-FFF2-40B4-BE49-F238E27FC236}">
                <a16:creationId xmlns:a16="http://schemas.microsoft.com/office/drawing/2014/main" id="{77D138C0-FF78-4B7F-82DD-6B1BC147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471" y="4194801"/>
            <a:ext cx="2002196" cy="2304262"/>
          </a:xfrm>
          <a:prstGeom prst="rect">
            <a:avLst/>
          </a:prstGeom>
        </p:spPr>
      </p:pic>
      <p:pic>
        <p:nvPicPr>
          <p:cNvPr id="9" name="그림 1">
            <a:extLst>
              <a:ext uri="{FF2B5EF4-FFF2-40B4-BE49-F238E27FC236}">
                <a16:creationId xmlns:a16="http://schemas.microsoft.com/office/drawing/2014/main" id="{906ECF76-BB66-48ED-BAC5-2DD689863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5" t="3924" r="889" b="1872"/>
          <a:stretch/>
        </p:blipFill>
        <p:spPr>
          <a:xfrm>
            <a:off x="7458272" y="4253268"/>
            <a:ext cx="3403549" cy="2262190"/>
          </a:xfrm>
          <a:prstGeom prst="rect">
            <a:avLst/>
          </a:prstGeom>
        </p:spPr>
      </p:pic>
      <p:pic>
        <p:nvPicPr>
          <p:cNvPr id="10" name="그림 4">
            <a:extLst>
              <a:ext uri="{FF2B5EF4-FFF2-40B4-BE49-F238E27FC236}">
                <a16:creationId xmlns:a16="http://schemas.microsoft.com/office/drawing/2014/main" id="{7BC9E59E-0052-4BEB-9AF3-43764E063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40" y="1923708"/>
            <a:ext cx="3949877" cy="20983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A3D2A6-6CED-40C0-861C-7FBBD5D9C6BE}"/>
              </a:ext>
            </a:extLst>
          </p:cNvPr>
          <p:cNvSpPr txBox="1"/>
          <p:nvPr/>
        </p:nvSpPr>
        <p:spPr>
          <a:xfrm>
            <a:off x="465700" y="722836"/>
            <a:ext cx="543206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altLang="ko-KR" sz="1600" dirty="0">
                <a:ln>
                  <a:solidFill>
                    <a:srgbClr val="94B5C1"/>
                  </a:solidFill>
                </a:ln>
                <a:solidFill>
                  <a:srgbClr val="94B5C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St3d.pth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가 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panos2d3d.pth</a:t>
            </a:r>
            <a:r>
              <a:rPr lang="ko-KR" altLang="en-US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보다 성능이 좋았음</a:t>
            </a:r>
            <a:r>
              <a:rPr lang="en-US" altLang="ko-KR" sz="1600" dirty="0">
                <a:ln>
                  <a:solidFill>
                    <a:srgbClr val="393E46">
                      <a:alpha val="30000"/>
                    </a:srgb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rPr>
              <a:t>.</a:t>
            </a:r>
            <a:endParaRPr lang="ko-KR" altLang="en-US" sz="1600" dirty="0">
              <a:ln>
                <a:solidFill>
                  <a:srgbClr val="393E46">
                    <a:alpha val="30000"/>
                  </a:srgbClr>
                </a:solidFill>
              </a:ln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B0F58D-D3DC-46BE-A3E2-8A6D98D5D266}"/>
              </a:ext>
            </a:extLst>
          </p:cNvPr>
          <p:cNvGrpSpPr/>
          <p:nvPr/>
        </p:nvGrpSpPr>
        <p:grpSpPr>
          <a:xfrm>
            <a:off x="333286" y="784390"/>
            <a:ext cx="66079" cy="216000"/>
            <a:chOff x="9626529" y="1740831"/>
            <a:chExt cx="259151" cy="94873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12EDA1-5F75-4B3D-9221-CAF9F5EFE803}"/>
                </a:ext>
              </a:extLst>
            </p:cNvPr>
            <p:cNvSpPr/>
            <p:nvPr/>
          </p:nvSpPr>
          <p:spPr>
            <a:xfrm>
              <a:off x="9626529" y="2499360"/>
              <a:ext cx="259151" cy="190208"/>
            </a:xfrm>
            <a:prstGeom prst="rect">
              <a:avLst/>
            </a:prstGeom>
            <a:solidFill>
              <a:srgbClr val="7A8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657387-58DC-410B-A70D-C8ECA3B389F8}"/>
                </a:ext>
              </a:extLst>
            </p:cNvPr>
            <p:cNvSpPr/>
            <p:nvPr/>
          </p:nvSpPr>
          <p:spPr>
            <a:xfrm>
              <a:off x="9626529" y="2309153"/>
              <a:ext cx="259151" cy="190208"/>
            </a:xfrm>
            <a:prstGeom prst="rect">
              <a:avLst/>
            </a:prstGeom>
            <a:solidFill>
              <a:srgbClr val="94B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ABAC57B-FBE5-428E-8251-C954D2D2E6F2}"/>
                </a:ext>
              </a:extLst>
            </p:cNvPr>
            <p:cNvSpPr/>
            <p:nvPr/>
          </p:nvSpPr>
          <p:spPr>
            <a:xfrm>
              <a:off x="9626529" y="2118944"/>
              <a:ext cx="259151" cy="190208"/>
            </a:xfrm>
            <a:prstGeom prst="rect">
              <a:avLst/>
            </a:prstGeom>
            <a:solidFill>
              <a:srgbClr val="E2ED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A0BB9E5-5468-4C7C-8A40-8C573E016151}"/>
                </a:ext>
              </a:extLst>
            </p:cNvPr>
            <p:cNvSpPr/>
            <p:nvPr/>
          </p:nvSpPr>
          <p:spPr>
            <a:xfrm>
              <a:off x="9626529" y="1928733"/>
              <a:ext cx="259151" cy="190209"/>
            </a:xfrm>
            <a:prstGeom prst="rect">
              <a:avLst/>
            </a:prstGeom>
            <a:solidFill>
              <a:srgbClr val="E6CD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86F4F5-8E30-44C5-8526-DAB89DFFF861}"/>
                </a:ext>
              </a:extLst>
            </p:cNvPr>
            <p:cNvSpPr/>
            <p:nvPr/>
          </p:nvSpPr>
          <p:spPr>
            <a:xfrm>
              <a:off x="9626529" y="1740831"/>
              <a:ext cx="259151" cy="195975"/>
            </a:xfrm>
            <a:prstGeom prst="rect">
              <a:avLst/>
            </a:prstGeom>
            <a:solidFill>
              <a:srgbClr val="F1E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Mapo금빛나루" panose="02000500000000000000" pitchFamily="2" charset="-127"/>
                <a:ea typeface="Mapo금빛나루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38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901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Mapo금빛나루</vt:lpstr>
      <vt:lpstr>맑은 고딕</vt:lpstr>
      <vt:lpstr>Arial</vt:lpstr>
      <vt:lpstr>Cambria Math</vt:lpstr>
      <vt:lpstr>Century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34</cp:revision>
  <dcterms:created xsi:type="dcterms:W3CDTF">2017-10-09T08:17:41Z</dcterms:created>
  <dcterms:modified xsi:type="dcterms:W3CDTF">2021-08-26T02:27:04Z</dcterms:modified>
</cp:coreProperties>
</file>